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6.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7.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8.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56" r:id="rId5"/>
    <p:sldMasterId id="2147483658" r:id="rId6"/>
    <p:sldMasterId id="2147483659" r:id="rId7"/>
    <p:sldMasterId id="2147483660" r:id="rId8"/>
    <p:sldMasterId id="2147483661" r:id="rId9"/>
    <p:sldMasterId id="2147483662" r:id="rId10"/>
    <p:sldMasterId id="2147483663" r:id="rId11"/>
    <p:sldMasterId id="2147483664" r:id="rId12"/>
    <p:sldMasterId id="2147483665" r:id="rId13"/>
    <p:sldMasterId id="2147483666" r:id="rId14"/>
    <p:sldMasterId id="2147483667" r:id="rId15"/>
    <p:sldMasterId id="2147485111" r:id="rId16"/>
    <p:sldMasterId id="2147485123" r:id="rId17"/>
    <p:sldMasterId id="2147485138" r:id="rId18"/>
    <p:sldMasterId id="2147485153" r:id="rId19"/>
    <p:sldMasterId id="2147485165" r:id="rId20"/>
    <p:sldMasterId id="2147485180" r:id="rId21"/>
    <p:sldMasterId id="2147485193" r:id="rId22"/>
  </p:sldMasterIdLst>
  <p:notesMasterIdLst>
    <p:notesMasterId r:id="rId71"/>
  </p:notesMasterIdLst>
  <p:handoutMasterIdLst>
    <p:handoutMasterId r:id="rId72"/>
  </p:handoutMasterIdLst>
  <p:sldIdLst>
    <p:sldId id="588" r:id="rId23"/>
    <p:sldId id="630" r:id="rId24"/>
    <p:sldId id="686" r:id="rId25"/>
    <p:sldId id="636" r:id="rId26"/>
    <p:sldId id="646" r:id="rId27"/>
    <p:sldId id="647" r:id="rId28"/>
    <p:sldId id="631" r:id="rId29"/>
    <p:sldId id="687" r:id="rId30"/>
    <p:sldId id="688" r:id="rId31"/>
    <p:sldId id="689" r:id="rId32"/>
    <p:sldId id="654" r:id="rId33"/>
    <p:sldId id="695" r:id="rId34"/>
    <p:sldId id="682" r:id="rId35"/>
    <p:sldId id="697" r:id="rId36"/>
    <p:sldId id="698" r:id="rId37"/>
    <p:sldId id="658" r:id="rId38"/>
    <p:sldId id="690" r:id="rId39"/>
    <p:sldId id="691" r:id="rId40"/>
    <p:sldId id="692" r:id="rId41"/>
    <p:sldId id="694" r:id="rId42"/>
    <p:sldId id="699" r:id="rId43"/>
    <p:sldId id="664" r:id="rId44"/>
    <p:sldId id="700" r:id="rId45"/>
    <p:sldId id="701" r:id="rId46"/>
    <p:sldId id="702" r:id="rId47"/>
    <p:sldId id="703" r:id="rId48"/>
    <p:sldId id="704" r:id="rId49"/>
    <p:sldId id="705" r:id="rId50"/>
    <p:sldId id="706" r:id="rId51"/>
    <p:sldId id="707" r:id="rId52"/>
    <p:sldId id="708" r:id="rId53"/>
    <p:sldId id="666" r:id="rId54"/>
    <p:sldId id="667" r:id="rId55"/>
    <p:sldId id="668" r:id="rId56"/>
    <p:sldId id="671" r:id="rId57"/>
    <p:sldId id="673" r:id="rId58"/>
    <p:sldId id="674" r:id="rId59"/>
    <p:sldId id="696" r:id="rId60"/>
    <p:sldId id="676" r:id="rId61"/>
    <p:sldId id="709" r:id="rId62"/>
    <p:sldId id="710" r:id="rId63"/>
    <p:sldId id="711" r:id="rId64"/>
    <p:sldId id="712" r:id="rId65"/>
    <p:sldId id="685" r:id="rId66"/>
    <p:sldId id="680" r:id="rId67"/>
    <p:sldId id="681" r:id="rId68"/>
    <p:sldId id="684" r:id="rId69"/>
    <p:sldId id="672" r:id="rId70"/>
  </p:sldIdLst>
  <p:sldSz cx="9144000" cy="6858000" type="screen4x3"/>
  <p:notesSz cx="7200900" cy="95123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3300"/>
    <a:srgbClr val="DDDDDD"/>
    <a:srgbClr val="D6DFFA"/>
    <a:srgbClr val="BFCEF7"/>
    <a:srgbClr val="AABDF4"/>
    <a:srgbClr val="A30101"/>
    <a:srgbClr val="ED0101"/>
    <a:srgbClr val="C2D6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11" autoAdjust="0"/>
    <p:restoredTop sz="95930" autoAdjust="0"/>
  </p:normalViewPr>
  <p:slideViewPr>
    <p:cSldViewPr snapToGrid="0">
      <p:cViewPr>
        <p:scale>
          <a:sx n="100" d="100"/>
          <a:sy n="100" d="100"/>
        </p:scale>
        <p:origin x="-80"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4" Type="http://schemas.openxmlformats.org/officeDocument/2006/relationships/slideMaster" Target="slideMasters/slideMaster11.xml"/><Relationship Id="rId15" Type="http://schemas.openxmlformats.org/officeDocument/2006/relationships/slideMaster" Target="slideMasters/slideMaster12.xml"/><Relationship Id="rId16" Type="http://schemas.openxmlformats.org/officeDocument/2006/relationships/slideMaster" Target="slideMasters/slideMaster13.xml"/><Relationship Id="rId17" Type="http://schemas.openxmlformats.org/officeDocument/2006/relationships/slideMaster" Target="slideMasters/slideMaster14.xml"/><Relationship Id="rId18" Type="http://schemas.openxmlformats.org/officeDocument/2006/relationships/slideMaster" Target="slideMasters/slideMaster15.xml"/><Relationship Id="rId19" Type="http://schemas.openxmlformats.org/officeDocument/2006/relationships/slideMaster" Target="slideMasters/slideMaster16.xml"/><Relationship Id="rId63" Type="http://schemas.openxmlformats.org/officeDocument/2006/relationships/slide" Target="slides/slide41.xml"/><Relationship Id="rId64" Type="http://schemas.openxmlformats.org/officeDocument/2006/relationships/slide" Target="slides/slide42.xml"/><Relationship Id="rId65" Type="http://schemas.openxmlformats.org/officeDocument/2006/relationships/slide" Target="slides/slide43.xml"/><Relationship Id="rId66" Type="http://schemas.openxmlformats.org/officeDocument/2006/relationships/slide" Target="slides/slide44.xml"/><Relationship Id="rId67" Type="http://schemas.openxmlformats.org/officeDocument/2006/relationships/slide" Target="slides/slide45.xml"/><Relationship Id="rId68" Type="http://schemas.openxmlformats.org/officeDocument/2006/relationships/slide" Target="slides/slide46.xml"/><Relationship Id="rId69" Type="http://schemas.openxmlformats.org/officeDocument/2006/relationships/slide" Target="slides/slide47.xml"/><Relationship Id="rId50" Type="http://schemas.openxmlformats.org/officeDocument/2006/relationships/slide" Target="slides/slide28.xml"/><Relationship Id="rId51" Type="http://schemas.openxmlformats.org/officeDocument/2006/relationships/slide" Target="slides/slide29.xml"/><Relationship Id="rId52" Type="http://schemas.openxmlformats.org/officeDocument/2006/relationships/slide" Target="slides/slide30.xml"/><Relationship Id="rId53" Type="http://schemas.openxmlformats.org/officeDocument/2006/relationships/slide" Target="slides/slide31.xml"/><Relationship Id="rId54" Type="http://schemas.openxmlformats.org/officeDocument/2006/relationships/slide" Target="slides/slide32.xml"/><Relationship Id="rId55" Type="http://schemas.openxmlformats.org/officeDocument/2006/relationships/slide" Target="slides/slide33.xml"/><Relationship Id="rId56" Type="http://schemas.openxmlformats.org/officeDocument/2006/relationships/slide" Target="slides/slide34.xml"/><Relationship Id="rId57" Type="http://schemas.openxmlformats.org/officeDocument/2006/relationships/slide" Target="slides/slide35.xml"/><Relationship Id="rId58" Type="http://schemas.openxmlformats.org/officeDocument/2006/relationships/slide" Target="slides/slide36.xml"/><Relationship Id="rId59" Type="http://schemas.openxmlformats.org/officeDocument/2006/relationships/slide" Target="slides/slide37.xml"/><Relationship Id="rId40" Type="http://schemas.openxmlformats.org/officeDocument/2006/relationships/slide" Target="slides/slide18.xml"/><Relationship Id="rId41" Type="http://schemas.openxmlformats.org/officeDocument/2006/relationships/slide" Target="slides/slide19.xml"/><Relationship Id="rId42" Type="http://schemas.openxmlformats.org/officeDocument/2006/relationships/slide" Target="slides/slide20.xml"/><Relationship Id="rId43" Type="http://schemas.openxmlformats.org/officeDocument/2006/relationships/slide" Target="slides/slide21.xml"/><Relationship Id="rId44" Type="http://schemas.openxmlformats.org/officeDocument/2006/relationships/slide" Target="slides/slide22.xml"/><Relationship Id="rId45" Type="http://schemas.openxmlformats.org/officeDocument/2006/relationships/slide" Target="slides/slide23.xml"/><Relationship Id="rId46" Type="http://schemas.openxmlformats.org/officeDocument/2006/relationships/slide" Target="slides/slide24.xml"/><Relationship Id="rId47" Type="http://schemas.openxmlformats.org/officeDocument/2006/relationships/slide" Target="slides/slide25.xml"/><Relationship Id="rId48" Type="http://schemas.openxmlformats.org/officeDocument/2006/relationships/slide" Target="slides/slide26.xml"/><Relationship Id="rId4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9" Type="http://schemas.openxmlformats.org/officeDocument/2006/relationships/slideMaster" Target="slideMasters/slideMaster6.xml"/><Relationship Id="rId30" Type="http://schemas.openxmlformats.org/officeDocument/2006/relationships/slide" Target="slides/slide8.xml"/><Relationship Id="rId31" Type="http://schemas.openxmlformats.org/officeDocument/2006/relationships/slide" Target="slides/slide9.xml"/><Relationship Id="rId32" Type="http://schemas.openxmlformats.org/officeDocument/2006/relationships/slide" Target="slides/slide10.xml"/><Relationship Id="rId33" Type="http://schemas.openxmlformats.org/officeDocument/2006/relationships/slide" Target="slides/slide11.xml"/><Relationship Id="rId34" Type="http://schemas.openxmlformats.org/officeDocument/2006/relationships/slide" Target="slides/slide12.xml"/><Relationship Id="rId35" Type="http://schemas.openxmlformats.org/officeDocument/2006/relationships/slide" Target="slides/slide13.xml"/><Relationship Id="rId36" Type="http://schemas.openxmlformats.org/officeDocument/2006/relationships/slide" Target="slides/slide14.xml"/><Relationship Id="rId37" Type="http://schemas.openxmlformats.org/officeDocument/2006/relationships/slide" Target="slides/slide15.xml"/><Relationship Id="rId38" Type="http://schemas.openxmlformats.org/officeDocument/2006/relationships/slide" Target="slides/slide16.xml"/><Relationship Id="rId39" Type="http://schemas.openxmlformats.org/officeDocument/2006/relationships/slide" Target="slides/slide17.xml"/><Relationship Id="rId70" Type="http://schemas.openxmlformats.org/officeDocument/2006/relationships/slide" Target="slides/slide48.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Master" Target="slideMasters/slideMaster17.xml"/><Relationship Id="rId21" Type="http://schemas.openxmlformats.org/officeDocument/2006/relationships/slideMaster" Target="slideMasters/slideMaster18.xml"/><Relationship Id="rId22" Type="http://schemas.openxmlformats.org/officeDocument/2006/relationships/slideMaster" Target="slideMasters/slideMaster19.xml"/><Relationship Id="rId23" Type="http://schemas.openxmlformats.org/officeDocument/2006/relationships/slide" Target="slides/slide1.xml"/><Relationship Id="rId24" Type="http://schemas.openxmlformats.org/officeDocument/2006/relationships/slide" Target="slides/slide2.xml"/><Relationship Id="rId25" Type="http://schemas.openxmlformats.org/officeDocument/2006/relationships/slide" Target="slides/slide3.xml"/><Relationship Id="rId26" Type="http://schemas.openxmlformats.org/officeDocument/2006/relationships/slide" Target="slides/slide4.xml"/><Relationship Id="rId27" Type="http://schemas.openxmlformats.org/officeDocument/2006/relationships/slide" Target="slides/slide5.xml"/><Relationship Id="rId28" Type="http://schemas.openxmlformats.org/officeDocument/2006/relationships/slide" Target="slides/slide6.xml"/><Relationship Id="rId29" Type="http://schemas.openxmlformats.org/officeDocument/2006/relationships/slide" Target="slides/slide7.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38.xml"/><Relationship Id="rId61" Type="http://schemas.openxmlformats.org/officeDocument/2006/relationships/slide" Target="slides/slide39.xml"/><Relationship Id="rId62" Type="http://schemas.openxmlformats.org/officeDocument/2006/relationships/slide" Target="slides/slide40.xml"/><Relationship Id="rId10" Type="http://schemas.openxmlformats.org/officeDocument/2006/relationships/slideMaster" Target="slideMasters/slideMaster7.xml"/><Relationship Id="rId11" Type="http://schemas.openxmlformats.org/officeDocument/2006/relationships/slideMaster" Target="slideMasters/slideMaster8.xml"/><Relationship Id="rId12"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d38987:Documents:Projects:NWSGD%20-%20Battelle:Presentations:BPA%20Wind%20Data:WindGenTotalLoadYTD_2012.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d38987:Desktop:From%20iMac:New%20Car%20Charging%20Example:Car%20Charging%20Example%20-%20Houses%20Hidden.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d38987:Documents:Projects:NWSGD%20-%20Battelle:Presentations:BPA%20Wind%20Data:WindGenTotalLoadYTD_2012.xls" TargetMode="External"/><Relationship Id="rId3"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d38987:Desktop:From%20iMac:New%20Car%20Charging%20Example:Car%20Charging%20Example%20-%20Houses%20Hidde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d38987:Desktop:From%20iMac:New%20Car%20Charging%20Example:Car%20Charging%20Example%20-%20Houses%20Hidde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d38987:Desktop:From%20iMac:New%20Car%20Charging%20Example:Car%20Charging%20Example%20-%20Houses%20Hidde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d38987:Desktop:From%20iMac:New%20Car%20Charging%20Example:Car%20Charging%20Example%20-%20Houses%20Hidde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d38987:Desktop:From%20iMac:New%20Car%20Charging%20Example:Car%20Charging%20Example%20-%20Houses%20Hidde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d38987:Desktop:From%20iMac:New%20Car%20Charging%20Example:Car%20Charging%20Example%20-%20Houses%20Hidde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d38987:Desktop:From%20iMac:New%20Car%20Charging%20Example:Car%20Charging%20Example%20-%20Houses%20Hidd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v>Wind Generation</c:v>
          </c:tx>
          <c:spPr>
            <a:ln w="25400"/>
          </c:spPr>
          <c:marker>
            <c:symbol val="none"/>
          </c:marker>
          <c:cat>
            <c:strRef>
              <c:f>'January-June'!$A$41768:$A$43494</c:f>
              <c:strCache>
                <c:ptCount val="1727"/>
                <c:pt idx="0">
                  <c:v>05/25/12 00:00</c:v>
                </c:pt>
                <c:pt idx="1">
                  <c:v>05/25/12 00:05</c:v>
                </c:pt>
                <c:pt idx="2">
                  <c:v>05/25/12 00:10</c:v>
                </c:pt>
                <c:pt idx="3">
                  <c:v>05/25/12 00:15</c:v>
                </c:pt>
                <c:pt idx="4">
                  <c:v>05/25/12 00:20</c:v>
                </c:pt>
                <c:pt idx="5">
                  <c:v>05/25/12 00:25</c:v>
                </c:pt>
                <c:pt idx="6">
                  <c:v>05/25/12 00:30</c:v>
                </c:pt>
                <c:pt idx="7">
                  <c:v>05/25/12 00:35</c:v>
                </c:pt>
                <c:pt idx="8">
                  <c:v>05/25/12 00:40</c:v>
                </c:pt>
                <c:pt idx="9">
                  <c:v>05/25/12 00:45</c:v>
                </c:pt>
                <c:pt idx="10">
                  <c:v>05/25/12 00:50</c:v>
                </c:pt>
                <c:pt idx="11">
                  <c:v>05/25/12 00:55</c:v>
                </c:pt>
                <c:pt idx="12">
                  <c:v>05/25/12 01:00</c:v>
                </c:pt>
                <c:pt idx="13">
                  <c:v>05/25/12 01:05</c:v>
                </c:pt>
                <c:pt idx="14">
                  <c:v>05/25/12 01:10</c:v>
                </c:pt>
                <c:pt idx="15">
                  <c:v>05/25/12 01:15</c:v>
                </c:pt>
                <c:pt idx="16">
                  <c:v>05/25/12 01:20</c:v>
                </c:pt>
                <c:pt idx="17">
                  <c:v>05/25/12 01:25</c:v>
                </c:pt>
                <c:pt idx="18">
                  <c:v>05/25/12 01:30</c:v>
                </c:pt>
                <c:pt idx="19">
                  <c:v>05/25/12 01:35</c:v>
                </c:pt>
                <c:pt idx="20">
                  <c:v>05/25/12 01:40</c:v>
                </c:pt>
                <c:pt idx="21">
                  <c:v>05/25/12 01:45</c:v>
                </c:pt>
                <c:pt idx="22">
                  <c:v>05/25/12 01:50</c:v>
                </c:pt>
                <c:pt idx="23">
                  <c:v>05/25/12 01:55</c:v>
                </c:pt>
                <c:pt idx="24">
                  <c:v>05/25/12 02:00</c:v>
                </c:pt>
                <c:pt idx="25">
                  <c:v>05/25/12 02:05</c:v>
                </c:pt>
                <c:pt idx="26">
                  <c:v>05/25/12 02:10</c:v>
                </c:pt>
                <c:pt idx="27">
                  <c:v>05/25/12 02:15</c:v>
                </c:pt>
                <c:pt idx="28">
                  <c:v>05/25/12 02:20</c:v>
                </c:pt>
                <c:pt idx="29">
                  <c:v>05/25/12 02:25</c:v>
                </c:pt>
                <c:pt idx="30">
                  <c:v>05/25/12 02:30</c:v>
                </c:pt>
                <c:pt idx="31">
                  <c:v>05/25/12 02:35</c:v>
                </c:pt>
                <c:pt idx="32">
                  <c:v>05/25/12 02:40</c:v>
                </c:pt>
                <c:pt idx="33">
                  <c:v>05/25/12 02:45</c:v>
                </c:pt>
                <c:pt idx="34">
                  <c:v>05/25/12 02:50</c:v>
                </c:pt>
                <c:pt idx="35">
                  <c:v>05/25/12 02:55</c:v>
                </c:pt>
                <c:pt idx="36">
                  <c:v>05/25/12 03:00</c:v>
                </c:pt>
                <c:pt idx="37">
                  <c:v>05/25/12 03:05</c:v>
                </c:pt>
                <c:pt idx="38">
                  <c:v>05/25/12 03:10</c:v>
                </c:pt>
                <c:pt idx="39">
                  <c:v>05/25/12 03:15</c:v>
                </c:pt>
                <c:pt idx="40">
                  <c:v>05/25/12 03:20</c:v>
                </c:pt>
                <c:pt idx="41">
                  <c:v>05/25/12 03:25</c:v>
                </c:pt>
                <c:pt idx="42">
                  <c:v>05/25/12 03:30</c:v>
                </c:pt>
                <c:pt idx="43">
                  <c:v>05/25/12 03:35</c:v>
                </c:pt>
                <c:pt idx="44">
                  <c:v>05/25/12 03:40</c:v>
                </c:pt>
                <c:pt idx="45">
                  <c:v>05/25/12 03:45</c:v>
                </c:pt>
                <c:pt idx="46">
                  <c:v>05/25/12 03:50</c:v>
                </c:pt>
                <c:pt idx="47">
                  <c:v>05/25/12 03:55</c:v>
                </c:pt>
                <c:pt idx="48">
                  <c:v>05/25/12 04:00</c:v>
                </c:pt>
                <c:pt idx="49">
                  <c:v>05/25/12 04:05</c:v>
                </c:pt>
                <c:pt idx="50">
                  <c:v>05/25/12 04:10</c:v>
                </c:pt>
                <c:pt idx="51">
                  <c:v>05/25/12 04:15</c:v>
                </c:pt>
                <c:pt idx="52">
                  <c:v>05/25/12 04:20</c:v>
                </c:pt>
                <c:pt idx="53">
                  <c:v>05/25/12 04:25</c:v>
                </c:pt>
                <c:pt idx="54">
                  <c:v>05/25/12 04:30</c:v>
                </c:pt>
                <c:pt idx="55">
                  <c:v>05/25/12 04:35</c:v>
                </c:pt>
                <c:pt idx="56">
                  <c:v>05/25/12 04:40</c:v>
                </c:pt>
                <c:pt idx="57">
                  <c:v>05/25/12 04:45</c:v>
                </c:pt>
                <c:pt idx="58">
                  <c:v>05/25/12 04:50</c:v>
                </c:pt>
                <c:pt idx="59">
                  <c:v>05/25/12 04:55</c:v>
                </c:pt>
                <c:pt idx="60">
                  <c:v>05/25/12 05:00</c:v>
                </c:pt>
                <c:pt idx="61">
                  <c:v>05/25/12 05:05</c:v>
                </c:pt>
                <c:pt idx="62">
                  <c:v>05/25/12 05:10</c:v>
                </c:pt>
                <c:pt idx="63">
                  <c:v>05/25/12 05:15</c:v>
                </c:pt>
                <c:pt idx="64">
                  <c:v>05/25/12 05:20</c:v>
                </c:pt>
                <c:pt idx="65">
                  <c:v>05/25/12 05:25</c:v>
                </c:pt>
                <c:pt idx="66">
                  <c:v>05/25/12 05:30</c:v>
                </c:pt>
                <c:pt idx="67">
                  <c:v>05/25/12 05:35</c:v>
                </c:pt>
                <c:pt idx="68">
                  <c:v>05/25/12 05:40</c:v>
                </c:pt>
                <c:pt idx="69">
                  <c:v>05/25/12 05:45</c:v>
                </c:pt>
                <c:pt idx="70">
                  <c:v>05/25/12 05:50</c:v>
                </c:pt>
                <c:pt idx="71">
                  <c:v>05/25/12 05:55</c:v>
                </c:pt>
                <c:pt idx="72">
                  <c:v>05/25/12 06:00</c:v>
                </c:pt>
                <c:pt idx="73">
                  <c:v>05/25/12 06:05</c:v>
                </c:pt>
                <c:pt idx="74">
                  <c:v>05/25/12 06:10</c:v>
                </c:pt>
                <c:pt idx="75">
                  <c:v>05/25/12 06:15</c:v>
                </c:pt>
                <c:pt idx="76">
                  <c:v>05/25/12 06:20</c:v>
                </c:pt>
                <c:pt idx="77">
                  <c:v>05/25/12 06:25</c:v>
                </c:pt>
                <c:pt idx="78">
                  <c:v>05/25/12 06:30</c:v>
                </c:pt>
                <c:pt idx="79">
                  <c:v>05/25/12 06:35</c:v>
                </c:pt>
                <c:pt idx="80">
                  <c:v>05/25/12 06:40</c:v>
                </c:pt>
                <c:pt idx="81">
                  <c:v>05/25/12 06:45</c:v>
                </c:pt>
                <c:pt idx="82">
                  <c:v>05/25/12 06:50</c:v>
                </c:pt>
                <c:pt idx="83">
                  <c:v>05/25/12 06:55</c:v>
                </c:pt>
                <c:pt idx="84">
                  <c:v>05/25/12 07:00</c:v>
                </c:pt>
                <c:pt idx="85">
                  <c:v>05/25/12 07:05</c:v>
                </c:pt>
                <c:pt idx="86">
                  <c:v>05/25/12 07:10</c:v>
                </c:pt>
                <c:pt idx="87">
                  <c:v>05/25/12 07:15</c:v>
                </c:pt>
                <c:pt idx="88">
                  <c:v>05/25/12 07:20</c:v>
                </c:pt>
                <c:pt idx="89">
                  <c:v>05/25/12 07:25</c:v>
                </c:pt>
                <c:pt idx="90">
                  <c:v>05/25/12 07:30</c:v>
                </c:pt>
                <c:pt idx="91">
                  <c:v>05/25/12 07:35</c:v>
                </c:pt>
                <c:pt idx="92">
                  <c:v>05/25/12 07:40</c:v>
                </c:pt>
                <c:pt idx="93">
                  <c:v>05/25/12 07:45</c:v>
                </c:pt>
                <c:pt idx="94">
                  <c:v>05/25/12 07:50</c:v>
                </c:pt>
                <c:pt idx="95">
                  <c:v>05/25/12 07:55</c:v>
                </c:pt>
                <c:pt idx="96">
                  <c:v>05/25/12 08:00</c:v>
                </c:pt>
                <c:pt idx="97">
                  <c:v>05/25/12 08:05</c:v>
                </c:pt>
                <c:pt idx="98">
                  <c:v>05/25/12 08:10</c:v>
                </c:pt>
                <c:pt idx="99">
                  <c:v>05/25/12 08:15</c:v>
                </c:pt>
                <c:pt idx="100">
                  <c:v>05/25/12 08:20</c:v>
                </c:pt>
                <c:pt idx="101">
                  <c:v>05/25/12 08:25</c:v>
                </c:pt>
                <c:pt idx="102">
                  <c:v>05/25/12 08:30</c:v>
                </c:pt>
                <c:pt idx="103">
                  <c:v>05/25/12 08:35</c:v>
                </c:pt>
                <c:pt idx="104">
                  <c:v>05/25/12 08:40</c:v>
                </c:pt>
                <c:pt idx="105">
                  <c:v>05/25/12 08:45</c:v>
                </c:pt>
                <c:pt idx="106">
                  <c:v>05/25/12 08:50</c:v>
                </c:pt>
                <c:pt idx="107">
                  <c:v>05/25/12 08:55</c:v>
                </c:pt>
                <c:pt idx="108">
                  <c:v>05/25/12 09:00</c:v>
                </c:pt>
                <c:pt idx="109">
                  <c:v>05/25/12 09:05</c:v>
                </c:pt>
                <c:pt idx="110">
                  <c:v>05/25/12 09:10</c:v>
                </c:pt>
                <c:pt idx="111">
                  <c:v>05/25/12 09:15</c:v>
                </c:pt>
                <c:pt idx="112">
                  <c:v>05/25/12 09:20</c:v>
                </c:pt>
                <c:pt idx="113">
                  <c:v>05/25/12 09:25</c:v>
                </c:pt>
                <c:pt idx="114">
                  <c:v>05/25/12 09:30</c:v>
                </c:pt>
                <c:pt idx="115">
                  <c:v>05/25/12 09:35</c:v>
                </c:pt>
                <c:pt idx="116">
                  <c:v>05/25/12 09:40</c:v>
                </c:pt>
                <c:pt idx="117">
                  <c:v>05/25/12 09:45</c:v>
                </c:pt>
                <c:pt idx="118">
                  <c:v>05/25/12 09:50</c:v>
                </c:pt>
                <c:pt idx="119">
                  <c:v>05/25/12 09:55</c:v>
                </c:pt>
                <c:pt idx="120">
                  <c:v>05/25/12 10:00</c:v>
                </c:pt>
                <c:pt idx="121">
                  <c:v>05/25/12 10:05</c:v>
                </c:pt>
                <c:pt idx="122">
                  <c:v>05/25/12 10:10</c:v>
                </c:pt>
                <c:pt idx="123">
                  <c:v>05/25/12 10:15</c:v>
                </c:pt>
                <c:pt idx="124">
                  <c:v>05/25/12 10:20</c:v>
                </c:pt>
                <c:pt idx="125">
                  <c:v>05/25/12 10:25</c:v>
                </c:pt>
                <c:pt idx="126">
                  <c:v>05/25/12 10:30</c:v>
                </c:pt>
                <c:pt idx="127">
                  <c:v>05/25/12 10:35</c:v>
                </c:pt>
                <c:pt idx="128">
                  <c:v>05/25/12 10:40</c:v>
                </c:pt>
                <c:pt idx="129">
                  <c:v>05/25/12 10:45</c:v>
                </c:pt>
                <c:pt idx="130">
                  <c:v>05/25/12 10:50</c:v>
                </c:pt>
                <c:pt idx="131">
                  <c:v>05/25/12 10:55</c:v>
                </c:pt>
                <c:pt idx="132">
                  <c:v>05/25/12 11:00</c:v>
                </c:pt>
                <c:pt idx="133">
                  <c:v>05/25/12 11:05</c:v>
                </c:pt>
                <c:pt idx="134">
                  <c:v>05/25/12 11:10</c:v>
                </c:pt>
                <c:pt idx="135">
                  <c:v>05/25/12 11:15</c:v>
                </c:pt>
                <c:pt idx="136">
                  <c:v>05/25/12 11:20</c:v>
                </c:pt>
                <c:pt idx="137">
                  <c:v>05/25/12 11:25</c:v>
                </c:pt>
                <c:pt idx="138">
                  <c:v>05/25/12 11:30</c:v>
                </c:pt>
                <c:pt idx="139">
                  <c:v>05/25/12 11:35</c:v>
                </c:pt>
                <c:pt idx="140">
                  <c:v>05/25/12 11:40</c:v>
                </c:pt>
                <c:pt idx="141">
                  <c:v>05/25/12 11:45</c:v>
                </c:pt>
                <c:pt idx="142">
                  <c:v>05/25/12 11:50</c:v>
                </c:pt>
                <c:pt idx="143">
                  <c:v>05/25/12 11:55</c:v>
                </c:pt>
                <c:pt idx="144">
                  <c:v>05/25/12 12:00</c:v>
                </c:pt>
                <c:pt idx="145">
                  <c:v>05/25/12 12:05</c:v>
                </c:pt>
                <c:pt idx="146">
                  <c:v>05/25/12 12:10</c:v>
                </c:pt>
                <c:pt idx="147">
                  <c:v>05/25/12 12:15</c:v>
                </c:pt>
                <c:pt idx="148">
                  <c:v>05/25/12 12:20</c:v>
                </c:pt>
                <c:pt idx="149">
                  <c:v>05/25/12 12:25</c:v>
                </c:pt>
                <c:pt idx="150">
                  <c:v>05/25/12 12:30</c:v>
                </c:pt>
                <c:pt idx="151">
                  <c:v>05/25/12 12:35</c:v>
                </c:pt>
                <c:pt idx="152">
                  <c:v>05/25/12 12:40</c:v>
                </c:pt>
                <c:pt idx="153">
                  <c:v>05/25/12 12:45</c:v>
                </c:pt>
                <c:pt idx="154">
                  <c:v>05/25/12 12:50</c:v>
                </c:pt>
                <c:pt idx="155">
                  <c:v>05/25/12 12:55</c:v>
                </c:pt>
                <c:pt idx="156">
                  <c:v>05/25/12 13:00</c:v>
                </c:pt>
                <c:pt idx="157">
                  <c:v>05/25/12 13:05</c:v>
                </c:pt>
                <c:pt idx="158">
                  <c:v>05/25/12 13:10</c:v>
                </c:pt>
                <c:pt idx="159">
                  <c:v>05/25/12 13:15</c:v>
                </c:pt>
                <c:pt idx="160">
                  <c:v>05/25/12 13:20</c:v>
                </c:pt>
                <c:pt idx="161">
                  <c:v>05/25/12 13:25</c:v>
                </c:pt>
                <c:pt idx="162">
                  <c:v>05/25/12 13:30</c:v>
                </c:pt>
                <c:pt idx="163">
                  <c:v>05/25/12 13:35</c:v>
                </c:pt>
                <c:pt idx="164">
                  <c:v>05/25/12 13:40</c:v>
                </c:pt>
                <c:pt idx="165">
                  <c:v>05/25/12 13:45</c:v>
                </c:pt>
                <c:pt idx="166">
                  <c:v>05/25/12 13:50</c:v>
                </c:pt>
                <c:pt idx="167">
                  <c:v>05/25/12 13:55</c:v>
                </c:pt>
                <c:pt idx="168">
                  <c:v>05/25/12 14:00</c:v>
                </c:pt>
                <c:pt idx="169">
                  <c:v>05/25/12 14:05</c:v>
                </c:pt>
                <c:pt idx="170">
                  <c:v>05/25/12 14:10</c:v>
                </c:pt>
                <c:pt idx="171">
                  <c:v>05/25/12 14:15</c:v>
                </c:pt>
                <c:pt idx="172">
                  <c:v>05/25/12 14:20</c:v>
                </c:pt>
                <c:pt idx="173">
                  <c:v>05/25/12 14:25</c:v>
                </c:pt>
                <c:pt idx="174">
                  <c:v>05/25/12 14:30</c:v>
                </c:pt>
                <c:pt idx="175">
                  <c:v>05/25/12 14:35</c:v>
                </c:pt>
                <c:pt idx="176">
                  <c:v>05/25/12 14:40</c:v>
                </c:pt>
                <c:pt idx="177">
                  <c:v>05/25/12 14:45</c:v>
                </c:pt>
                <c:pt idx="178">
                  <c:v>05/25/12 14:50</c:v>
                </c:pt>
                <c:pt idx="179">
                  <c:v>05/25/12 14:55</c:v>
                </c:pt>
                <c:pt idx="180">
                  <c:v>05/25/12 15:00</c:v>
                </c:pt>
                <c:pt idx="181">
                  <c:v>05/25/12 15:05</c:v>
                </c:pt>
                <c:pt idx="182">
                  <c:v>05/25/12 15:10</c:v>
                </c:pt>
                <c:pt idx="183">
                  <c:v>05/25/12 15:15</c:v>
                </c:pt>
                <c:pt idx="184">
                  <c:v>05/25/12 15:20</c:v>
                </c:pt>
                <c:pt idx="185">
                  <c:v>05/25/12 15:25</c:v>
                </c:pt>
                <c:pt idx="186">
                  <c:v>05/25/12 15:30</c:v>
                </c:pt>
                <c:pt idx="187">
                  <c:v>05/25/12 15:35</c:v>
                </c:pt>
                <c:pt idx="188">
                  <c:v>05/25/12 15:40</c:v>
                </c:pt>
                <c:pt idx="189">
                  <c:v>05/25/12 15:45</c:v>
                </c:pt>
                <c:pt idx="190">
                  <c:v>05/25/12 15:50</c:v>
                </c:pt>
                <c:pt idx="191">
                  <c:v>05/25/12 15:55</c:v>
                </c:pt>
                <c:pt idx="192">
                  <c:v>05/25/12 16:00</c:v>
                </c:pt>
                <c:pt idx="193">
                  <c:v>05/25/12 16:05</c:v>
                </c:pt>
                <c:pt idx="194">
                  <c:v>05/25/12 16:10</c:v>
                </c:pt>
                <c:pt idx="195">
                  <c:v>05/25/12 16:15</c:v>
                </c:pt>
                <c:pt idx="196">
                  <c:v>05/25/12 16:20</c:v>
                </c:pt>
                <c:pt idx="197">
                  <c:v>05/25/12 16:25</c:v>
                </c:pt>
                <c:pt idx="198">
                  <c:v>05/25/12 16:30</c:v>
                </c:pt>
                <c:pt idx="199">
                  <c:v>05/25/12 16:35</c:v>
                </c:pt>
                <c:pt idx="200">
                  <c:v>05/25/12 16:40</c:v>
                </c:pt>
                <c:pt idx="201">
                  <c:v>05/25/12 16:45</c:v>
                </c:pt>
                <c:pt idx="202">
                  <c:v>05/25/12 16:50</c:v>
                </c:pt>
                <c:pt idx="203">
                  <c:v>05/25/12 16:55</c:v>
                </c:pt>
                <c:pt idx="204">
                  <c:v>05/25/12 17:00</c:v>
                </c:pt>
                <c:pt idx="205">
                  <c:v>05/25/12 17:05</c:v>
                </c:pt>
                <c:pt idx="206">
                  <c:v>05/25/12 17:10</c:v>
                </c:pt>
                <c:pt idx="207">
                  <c:v>05/25/12 17:15</c:v>
                </c:pt>
                <c:pt idx="208">
                  <c:v>05/25/12 17:20</c:v>
                </c:pt>
                <c:pt idx="209">
                  <c:v>05/25/12 17:25</c:v>
                </c:pt>
                <c:pt idx="210">
                  <c:v>05/25/12 17:30</c:v>
                </c:pt>
                <c:pt idx="211">
                  <c:v>05/25/12 17:35</c:v>
                </c:pt>
                <c:pt idx="212">
                  <c:v>05/25/12 17:40</c:v>
                </c:pt>
                <c:pt idx="213">
                  <c:v>05/25/12 17:45</c:v>
                </c:pt>
                <c:pt idx="214">
                  <c:v>05/25/12 17:50</c:v>
                </c:pt>
                <c:pt idx="215">
                  <c:v>05/25/12 17:55</c:v>
                </c:pt>
                <c:pt idx="216">
                  <c:v>05/25/12 18:00</c:v>
                </c:pt>
                <c:pt idx="217">
                  <c:v>05/25/12 18:05</c:v>
                </c:pt>
                <c:pt idx="218">
                  <c:v>05/25/12 18:10</c:v>
                </c:pt>
                <c:pt idx="219">
                  <c:v>05/25/12 18:15</c:v>
                </c:pt>
                <c:pt idx="220">
                  <c:v>05/25/12 18:20</c:v>
                </c:pt>
                <c:pt idx="221">
                  <c:v>05/25/12 18:25</c:v>
                </c:pt>
                <c:pt idx="222">
                  <c:v>05/25/12 18:30</c:v>
                </c:pt>
                <c:pt idx="223">
                  <c:v>05/25/12 18:35</c:v>
                </c:pt>
                <c:pt idx="224">
                  <c:v>05/25/12 18:40</c:v>
                </c:pt>
                <c:pt idx="225">
                  <c:v>05/25/12 18:45</c:v>
                </c:pt>
                <c:pt idx="226">
                  <c:v>05/25/12 18:50</c:v>
                </c:pt>
                <c:pt idx="227">
                  <c:v>05/25/12 18:55</c:v>
                </c:pt>
                <c:pt idx="228">
                  <c:v>05/25/12 19:00</c:v>
                </c:pt>
                <c:pt idx="229">
                  <c:v>05/25/12 19:05</c:v>
                </c:pt>
                <c:pt idx="230">
                  <c:v>05/25/12 19:10</c:v>
                </c:pt>
                <c:pt idx="231">
                  <c:v>05/25/12 19:15</c:v>
                </c:pt>
                <c:pt idx="232">
                  <c:v>05/25/12 19:20</c:v>
                </c:pt>
                <c:pt idx="233">
                  <c:v>05/25/12 19:25</c:v>
                </c:pt>
                <c:pt idx="234">
                  <c:v>05/25/12 19:30</c:v>
                </c:pt>
                <c:pt idx="235">
                  <c:v>05/25/12 19:35</c:v>
                </c:pt>
                <c:pt idx="236">
                  <c:v>05/25/12 19:40</c:v>
                </c:pt>
                <c:pt idx="237">
                  <c:v>05/25/12 19:45</c:v>
                </c:pt>
                <c:pt idx="238">
                  <c:v>05/25/12 19:50</c:v>
                </c:pt>
                <c:pt idx="239">
                  <c:v>05/25/12 19:55</c:v>
                </c:pt>
                <c:pt idx="240">
                  <c:v>05/25/12 20:00</c:v>
                </c:pt>
                <c:pt idx="241">
                  <c:v>05/25/12 20:05</c:v>
                </c:pt>
                <c:pt idx="242">
                  <c:v>05/25/12 20:10</c:v>
                </c:pt>
                <c:pt idx="243">
                  <c:v>05/25/12 20:15</c:v>
                </c:pt>
                <c:pt idx="244">
                  <c:v>05/25/12 20:20</c:v>
                </c:pt>
                <c:pt idx="245">
                  <c:v>05/25/12 20:25</c:v>
                </c:pt>
                <c:pt idx="246">
                  <c:v>05/25/12 20:30</c:v>
                </c:pt>
                <c:pt idx="247">
                  <c:v>05/25/12 20:35</c:v>
                </c:pt>
                <c:pt idx="248">
                  <c:v>05/25/12 20:40</c:v>
                </c:pt>
                <c:pt idx="249">
                  <c:v>05/25/12 20:45</c:v>
                </c:pt>
                <c:pt idx="250">
                  <c:v>05/25/12 20:50</c:v>
                </c:pt>
                <c:pt idx="251">
                  <c:v>05/25/12 20:55</c:v>
                </c:pt>
                <c:pt idx="252">
                  <c:v>05/25/12 21:00</c:v>
                </c:pt>
                <c:pt idx="253">
                  <c:v>05/25/12 21:05</c:v>
                </c:pt>
                <c:pt idx="254">
                  <c:v>05/25/12 21:10</c:v>
                </c:pt>
                <c:pt idx="255">
                  <c:v>05/25/12 21:15</c:v>
                </c:pt>
                <c:pt idx="256">
                  <c:v>05/25/12 21:20</c:v>
                </c:pt>
                <c:pt idx="257">
                  <c:v>05/25/12 21:25</c:v>
                </c:pt>
                <c:pt idx="258">
                  <c:v>05/25/12 21:30</c:v>
                </c:pt>
                <c:pt idx="259">
                  <c:v>05/25/12 21:35</c:v>
                </c:pt>
                <c:pt idx="260">
                  <c:v>05/25/12 21:40</c:v>
                </c:pt>
                <c:pt idx="261">
                  <c:v>05/25/12 21:45</c:v>
                </c:pt>
                <c:pt idx="262">
                  <c:v>05/25/12 21:50</c:v>
                </c:pt>
                <c:pt idx="263">
                  <c:v>05/25/12 21:55</c:v>
                </c:pt>
                <c:pt idx="264">
                  <c:v>05/25/12 22:00</c:v>
                </c:pt>
                <c:pt idx="265">
                  <c:v>05/25/12 22:05</c:v>
                </c:pt>
                <c:pt idx="266">
                  <c:v>05/25/12 22:10</c:v>
                </c:pt>
                <c:pt idx="267">
                  <c:v>05/25/12 22:15</c:v>
                </c:pt>
                <c:pt idx="268">
                  <c:v>05/25/12 22:20</c:v>
                </c:pt>
                <c:pt idx="269">
                  <c:v>05/25/12 22:25</c:v>
                </c:pt>
                <c:pt idx="270">
                  <c:v>05/25/12 22:30</c:v>
                </c:pt>
                <c:pt idx="271">
                  <c:v>05/25/12 22:35</c:v>
                </c:pt>
                <c:pt idx="272">
                  <c:v>05/25/12 22:40</c:v>
                </c:pt>
                <c:pt idx="273">
                  <c:v>05/25/12 22:45</c:v>
                </c:pt>
                <c:pt idx="274">
                  <c:v>05/25/12 22:50</c:v>
                </c:pt>
                <c:pt idx="275">
                  <c:v>05/25/12 22:55</c:v>
                </c:pt>
                <c:pt idx="276">
                  <c:v>05/25/12 23:00</c:v>
                </c:pt>
                <c:pt idx="277">
                  <c:v>05/25/12 23:05</c:v>
                </c:pt>
                <c:pt idx="278">
                  <c:v>05/25/12 23:10</c:v>
                </c:pt>
                <c:pt idx="279">
                  <c:v>05/25/12 23:15</c:v>
                </c:pt>
                <c:pt idx="280">
                  <c:v>05/25/12 23:20</c:v>
                </c:pt>
                <c:pt idx="281">
                  <c:v>05/25/12 23:25</c:v>
                </c:pt>
                <c:pt idx="282">
                  <c:v>05/25/12 23:30</c:v>
                </c:pt>
                <c:pt idx="283">
                  <c:v>05/25/12 23:35</c:v>
                </c:pt>
                <c:pt idx="284">
                  <c:v>05/25/12 23:40</c:v>
                </c:pt>
                <c:pt idx="285">
                  <c:v>05/25/12 23:45</c:v>
                </c:pt>
                <c:pt idx="286">
                  <c:v>05/25/12 23:50</c:v>
                </c:pt>
                <c:pt idx="287">
                  <c:v>05/25/12 23:55</c:v>
                </c:pt>
                <c:pt idx="288">
                  <c:v>05/26/12 00:00</c:v>
                </c:pt>
                <c:pt idx="289">
                  <c:v>05/26/12 00:05</c:v>
                </c:pt>
                <c:pt idx="290">
                  <c:v>05/26/12 00:10</c:v>
                </c:pt>
                <c:pt idx="291">
                  <c:v>05/26/12 00:15</c:v>
                </c:pt>
                <c:pt idx="292">
                  <c:v>05/26/12 00:20</c:v>
                </c:pt>
                <c:pt idx="293">
                  <c:v>05/26/12 00:25</c:v>
                </c:pt>
                <c:pt idx="294">
                  <c:v>05/26/12 00:30</c:v>
                </c:pt>
                <c:pt idx="295">
                  <c:v>05/26/12 00:35</c:v>
                </c:pt>
                <c:pt idx="296">
                  <c:v>05/26/12 00:40</c:v>
                </c:pt>
                <c:pt idx="297">
                  <c:v>05/26/12 00:45</c:v>
                </c:pt>
                <c:pt idx="298">
                  <c:v>05/26/12 00:50</c:v>
                </c:pt>
                <c:pt idx="299">
                  <c:v>05/26/12 00:55</c:v>
                </c:pt>
                <c:pt idx="300">
                  <c:v>05/26/12 01:00</c:v>
                </c:pt>
                <c:pt idx="301">
                  <c:v>05/26/12 01:05</c:v>
                </c:pt>
                <c:pt idx="302">
                  <c:v>05/26/12 01:10</c:v>
                </c:pt>
                <c:pt idx="303">
                  <c:v>05/26/12 01:15</c:v>
                </c:pt>
                <c:pt idx="304">
                  <c:v>05/26/12 01:20</c:v>
                </c:pt>
                <c:pt idx="305">
                  <c:v>05/26/12 01:25</c:v>
                </c:pt>
                <c:pt idx="306">
                  <c:v>05/26/12 01:30</c:v>
                </c:pt>
                <c:pt idx="307">
                  <c:v>05/26/12 01:35</c:v>
                </c:pt>
                <c:pt idx="308">
                  <c:v>05/26/12 01:40</c:v>
                </c:pt>
                <c:pt idx="309">
                  <c:v>05/26/12 01:45</c:v>
                </c:pt>
                <c:pt idx="310">
                  <c:v>05/26/12 01:50</c:v>
                </c:pt>
                <c:pt idx="311">
                  <c:v>05/26/12 01:55</c:v>
                </c:pt>
                <c:pt idx="312">
                  <c:v>05/26/12 02:00</c:v>
                </c:pt>
                <c:pt idx="313">
                  <c:v>05/26/12 02:05</c:v>
                </c:pt>
                <c:pt idx="314">
                  <c:v>05/26/12 02:10</c:v>
                </c:pt>
                <c:pt idx="315">
                  <c:v>05/26/12 02:15</c:v>
                </c:pt>
                <c:pt idx="316">
                  <c:v>05/26/12 02:20</c:v>
                </c:pt>
                <c:pt idx="317">
                  <c:v>05/26/12 02:25</c:v>
                </c:pt>
                <c:pt idx="318">
                  <c:v>05/26/12 02:30</c:v>
                </c:pt>
                <c:pt idx="319">
                  <c:v>05/26/12 02:35</c:v>
                </c:pt>
                <c:pt idx="320">
                  <c:v>05/26/12 02:40</c:v>
                </c:pt>
                <c:pt idx="321">
                  <c:v>05/26/12 02:45</c:v>
                </c:pt>
                <c:pt idx="322">
                  <c:v>05/26/12 02:50</c:v>
                </c:pt>
                <c:pt idx="323">
                  <c:v>05/26/12 02:55</c:v>
                </c:pt>
                <c:pt idx="324">
                  <c:v>05/26/12 03:00</c:v>
                </c:pt>
                <c:pt idx="325">
                  <c:v>05/26/12 03:05</c:v>
                </c:pt>
                <c:pt idx="326">
                  <c:v>05/26/12 03:10</c:v>
                </c:pt>
                <c:pt idx="327">
                  <c:v>05/26/12 03:15</c:v>
                </c:pt>
                <c:pt idx="328">
                  <c:v>05/26/12 03:20</c:v>
                </c:pt>
                <c:pt idx="329">
                  <c:v>05/26/12 03:25</c:v>
                </c:pt>
                <c:pt idx="330">
                  <c:v>05/26/12 03:30</c:v>
                </c:pt>
                <c:pt idx="331">
                  <c:v>05/26/12 03:35</c:v>
                </c:pt>
                <c:pt idx="332">
                  <c:v>05/26/12 03:40</c:v>
                </c:pt>
                <c:pt idx="333">
                  <c:v>05/26/12 03:45</c:v>
                </c:pt>
                <c:pt idx="334">
                  <c:v>05/26/12 03:50</c:v>
                </c:pt>
                <c:pt idx="335">
                  <c:v>05/26/12 03:55</c:v>
                </c:pt>
                <c:pt idx="336">
                  <c:v>05/26/12 04:00</c:v>
                </c:pt>
                <c:pt idx="337">
                  <c:v>05/26/12 04:05</c:v>
                </c:pt>
                <c:pt idx="338">
                  <c:v>05/26/12 04:10</c:v>
                </c:pt>
                <c:pt idx="339">
                  <c:v>05/26/12 04:15</c:v>
                </c:pt>
                <c:pt idx="340">
                  <c:v>05/26/12 04:20</c:v>
                </c:pt>
                <c:pt idx="341">
                  <c:v>05/26/12 04:25</c:v>
                </c:pt>
                <c:pt idx="342">
                  <c:v>05/26/12 04:30</c:v>
                </c:pt>
                <c:pt idx="343">
                  <c:v>05/26/12 04:35</c:v>
                </c:pt>
                <c:pt idx="344">
                  <c:v>05/26/12 04:40</c:v>
                </c:pt>
                <c:pt idx="345">
                  <c:v>05/26/12 04:45</c:v>
                </c:pt>
                <c:pt idx="346">
                  <c:v>05/26/12 04:50</c:v>
                </c:pt>
                <c:pt idx="347">
                  <c:v>05/26/12 04:55</c:v>
                </c:pt>
                <c:pt idx="348">
                  <c:v>05/26/12 05:00</c:v>
                </c:pt>
                <c:pt idx="349">
                  <c:v>05/26/12 05:05</c:v>
                </c:pt>
                <c:pt idx="350">
                  <c:v>05/26/12 05:10</c:v>
                </c:pt>
                <c:pt idx="351">
                  <c:v>05/26/12 05:15</c:v>
                </c:pt>
                <c:pt idx="352">
                  <c:v>05/26/12 05:20</c:v>
                </c:pt>
                <c:pt idx="353">
                  <c:v>05/26/12 05:25</c:v>
                </c:pt>
                <c:pt idx="354">
                  <c:v>05/26/12 05:30</c:v>
                </c:pt>
                <c:pt idx="355">
                  <c:v>05/26/12 05:35</c:v>
                </c:pt>
                <c:pt idx="356">
                  <c:v>05/26/12 05:40</c:v>
                </c:pt>
                <c:pt idx="357">
                  <c:v>05/26/12 05:45</c:v>
                </c:pt>
                <c:pt idx="358">
                  <c:v>05/26/12 05:50</c:v>
                </c:pt>
                <c:pt idx="359">
                  <c:v>05/26/12 05:55</c:v>
                </c:pt>
                <c:pt idx="360">
                  <c:v>05/26/12 06:00</c:v>
                </c:pt>
                <c:pt idx="361">
                  <c:v>05/26/12 06:05</c:v>
                </c:pt>
                <c:pt idx="362">
                  <c:v>05/26/12 06:10</c:v>
                </c:pt>
                <c:pt idx="363">
                  <c:v>05/26/12 06:15</c:v>
                </c:pt>
                <c:pt idx="364">
                  <c:v>05/26/12 06:20</c:v>
                </c:pt>
                <c:pt idx="365">
                  <c:v>05/26/12 06:25</c:v>
                </c:pt>
                <c:pt idx="366">
                  <c:v>05/26/12 06:30</c:v>
                </c:pt>
                <c:pt idx="367">
                  <c:v>05/26/12 06:35</c:v>
                </c:pt>
                <c:pt idx="368">
                  <c:v>05/26/12 06:40</c:v>
                </c:pt>
                <c:pt idx="369">
                  <c:v>05/26/12 06:45</c:v>
                </c:pt>
                <c:pt idx="370">
                  <c:v>05/26/12 06:50</c:v>
                </c:pt>
                <c:pt idx="371">
                  <c:v>05/26/12 06:55</c:v>
                </c:pt>
                <c:pt idx="372">
                  <c:v>05/26/12 07:00</c:v>
                </c:pt>
                <c:pt idx="373">
                  <c:v>05/26/12 07:05</c:v>
                </c:pt>
                <c:pt idx="374">
                  <c:v>05/26/12 07:10</c:v>
                </c:pt>
                <c:pt idx="375">
                  <c:v>05/26/12 07:15</c:v>
                </c:pt>
                <c:pt idx="376">
                  <c:v>05/26/12 07:20</c:v>
                </c:pt>
                <c:pt idx="377">
                  <c:v>05/26/12 07:25</c:v>
                </c:pt>
                <c:pt idx="378">
                  <c:v>05/26/12 07:30</c:v>
                </c:pt>
                <c:pt idx="379">
                  <c:v>05/26/12 07:35</c:v>
                </c:pt>
                <c:pt idx="380">
                  <c:v>05/26/12 07:40</c:v>
                </c:pt>
                <c:pt idx="381">
                  <c:v>05/26/12 07:45</c:v>
                </c:pt>
                <c:pt idx="382">
                  <c:v>05/26/12 07:50</c:v>
                </c:pt>
                <c:pt idx="383">
                  <c:v>05/26/12 07:55</c:v>
                </c:pt>
                <c:pt idx="384">
                  <c:v>05/26/12 08:00</c:v>
                </c:pt>
                <c:pt idx="385">
                  <c:v>05/26/12 08:05</c:v>
                </c:pt>
                <c:pt idx="386">
                  <c:v>05/26/12 08:10</c:v>
                </c:pt>
                <c:pt idx="387">
                  <c:v>05/26/12 08:15</c:v>
                </c:pt>
                <c:pt idx="388">
                  <c:v>05/26/12 08:20</c:v>
                </c:pt>
                <c:pt idx="389">
                  <c:v>05/26/12 08:25</c:v>
                </c:pt>
                <c:pt idx="390">
                  <c:v>05/26/12 08:30</c:v>
                </c:pt>
                <c:pt idx="391">
                  <c:v>05/26/12 08:35</c:v>
                </c:pt>
                <c:pt idx="392">
                  <c:v>05/26/12 08:40</c:v>
                </c:pt>
                <c:pt idx="393">
                  <c:v>05/26/12 08:45</c:v>
                </c:pt>
                <c:pt idx="394">
                  <c:v>05/26/12 08:50</c:v>
                </c:pt>
                <c:pt idx="395">
                  <c:v>05/26/12 08:55</c:v>
                </c:pt>
                <c:pt idx="396">
                  <c:v>05/26/12 09:00</c:v>
                </c:pt>
                <c:pt idx="397">
                  <c:v>05/26/12 09:05</c:v>
                </c:pt>
                <c:pt idx="398">
                  <c:v>05/26/12 09:10</c:v>
                </c:pt>
                <c:pt idx="399">
                  <c:v>05/26/12 09:15</c:v>
                </c:pt>
                <c:pt idx="400">
                  <c:v>05/26/12 09:20</c:v>
                </c:pt>
                <c:pt idx="401">
                  <c:v>05/26/12 09:25</c:v>
                </c:pt>
                <c:pt idx="402">
                  <c:v>05/26/12 09:30</c:v>
                </c:pt>
                <c:pt idx="403">
                  <c:v>05/26/12 09:35</c:v>
                </c:pt>
                <c:pt idx="404">
                  <c:v>05/26/12 09:40</c:v>
                </c:pt>
                <c:pt idx="405">
                  <c:v>05/26/12 09:45</c:v>
                </c:pt>
                <c:pt idx="406">
                  <c:v>05/26/12 09:50</c:v>
                </c:pt>
                <c:pt idx="407">
                  <c:v>05/26/12 09:55</c:v>
                </c:pt>
                <c:pt idx="408">
                  <c:v>05/26/12 10:00</c:v>
                </c:pt>
                <c:pt idx="409">
                  <c:v>05/26/12 10:05</c:v>
                </c:pt>
                <c:pt idx="410">
                  <c:v>05/26/12 10:10</c:v>
                </c:pt>
                <c:pt idx="411">
                  <c:v>05/26/12 10:15</c:v>
                </c:pt>
                <c:pt idx="412">
                  <c:v>05/26/12 10:20</c:v>
                </c:pt>
                <c:pt idx="413">
                  <c:v>05/26/12 10:25</c:v>
                </c:pt>
                <c:pt idx="414">
                  <c:v>05/26/12 10:30</c:v>
                </c:pt>
                <c:pt idx="415">
                  <c:v>05/26/12 10:35</c:v>
                </c:pt>
                <c:pt idx="416">
                  <c:v>05/26/12 10:40</c:v>
                </c:pt>
                <c:pt idx="417">
                  <c:v>05/26/12 10:45</c:v>
                </c:pt>
                <c:pt idx="418">
                  <c:v>05/26/12 10:50</c:v>
                </c:pt>
                <c:pt idx="419">
                  <c:v>05/26/12 10:55</c:v>
                </c:pt>
                <c:pt idx="420">
                  <c:v>05/26/12 11:00</c:v>
                </c:pt>
                <c:pt idx="421">
                  <c:v>05/26/12 11:05</c:v>
                </c:pt>
                <c:pt idx="422">
                  <c:v>05/26/12 11:10</c:v>
                </c:pt>
                <c:pt idx="423">
                  <c:v>05/26/12 11:15</c:v>
                </c:pt>
                <c:pt idx="424">
                  <c:v>05/26/12 11:20</c:v>
                </c:pt>
                <c:pt idx="425">
                  <c:v>05/26/12 11:25</c:v>
                </c:pt>
                <c:pt idx="426">
                  <c:v>05/26/12 11:30</c:v>
                </c:pt>
                <c:pt idx="427">
                  <c:v>05/26/12 11:35</c:v>
                </c:pt>
                <c:pt idx="428">
                  <c:v>05/26/12 11:40</c:v>
                </c:pt>
                <c:pt idx="429">
                  <c:v>05/26/12 11:45</c:v>
                </c:pt>
                <c:pt idx="430">
                  <c:v>05/26/12 11:50</c:v>
                </c:pt>
                <c:pt idx="431">
                  <c:v>05/26/12 11:55</c:v>
                </c:pt>
                <c:pt idx="432">
                  <c:v>05/26/12 12:00</c:v>
                </c:pt>
                <c:pt idx="433">
                  <c:v>05/26/12 12:05</c:v>
                </c:pt>
                <c:pt idx="434">
                  <c:v>05/26/12 12:10</c:v>
                </c:pt>
                <c:pt idx="435">
                  <c:v>05/26/12 12:15</c:v>
                </c:pt>
                <c:pt idx="436">
                  <c:v>05/26/12 12:20</c:v>
                </c:pt>
                <c:pt idx="437">
                  <c:v>05/26/12 12:25</c:v>
                </c:pt>
                <c:pt idx="438">
                  <c:v>05/26/12 12:30</c:v>
                </c:pt>
                <c:pt idx="439">
                  <c:v>05/26/12 12:35</c:v>
                </c:pt>
                <c:pt idx="440">
                  <c:v>05/26/12 12:40</c:v>
                </c:pt>
                <c:pt idx="441">
                  <c:v>05/26/12 12:45</c:v>
                </c:pt>
                <c:pt idx="442">
                  <c:v>05/26/12 12:50</c:v>
                </c:pt>
                <c:pt idx="443">
                  <c:v>05/26/12 12:55</c:v>
                </c:pt>
                <c:pt idx="444">
                  <c:v>05/26/12 13:00</c:v>
                </c:pt>
                <c:pt idx="445">
                  <c:v>05/26/12 13:05</c:v>
                </c:pt>
                <c:pt idx="446">
                  <c:v>05/26/12 13:10</c:v>
                </c:pt>
                <c:pt idx="447">
                  <c:v>05/26/12 13:15</c:v>
                </c:pt>
                <c:pt idx="448">
                  <c:v>05/26/12 13:20</c:v>
                </c:pt>
                <c:pt idx="449">
                  <c:v>05/26/12 13:25</c:v>
                </c:pt>
                <c:pt idx="450">
                  <c:v>05/26/12 13:30</c:v>
                </c:pt>
                <c:pt idx="451">
                  <c:v>05/26/12 13:35</c:v>
                </c:pt>
                <c:pt idx="452">
                  <c:v>05/26/12 13:40</c:v>
                </c:pt>
                <c:pt idx="453">
                  <c:v>05/26/12 13:45</c:v>
                </c:pt>
                <c:pt idx="454">
                  <c:v>05/26/12 13:50</c:v>
                </c:pt>
                <c:pt idx="455">
                  <c:v>05/26/12 13:55</c:v>
                </c:pt>
                <c:pt idx="456">
                  <c:v>05/26/12 14:00</c:v>
                </c:pt>
                <c:pt idx="457">
                  <c:v>05/26/12 14:05</c:v>
                </c:pt>
                <c:pt idx="458">
                  <c:v>05/26/12 14:10</c:v>
                </c:pt>
                <c:pt idx="459">
                  <c:v>05/26/12 14:15</c:v>
                </c:pt>
                <c:pt idx="460">
                  <c:v>05/26/12 14:20</c:v>
                </c:pt>
                <c:pt idx="461">
                  <c:v>05/26/12 14:25</c:v>
                </c:pt>
                <c:pt idx="462">
                  <c:v>05/26/12 14:30</c:v>
                </c:pt>
                <c:pt idx="463">
                  <c:v>05/26/12 14:35</c:v>
                </c:pt>
                <c:pt idx="464">
                  <c:v>05/26/12 14:40</c:v>
                </c:pt>
                <c:pt idx="465">
                  <c:v>05/26/12 14:45</c:v>
                </c:pt>
                <c:pt idx="466">
                  <c:v>05/26/12 14:50</c:v>
                </c:pt>
                <c:pt idx="467">
                  <c:v>05/26/12 14:55</c:v>
                </c:pt>
                <c:pt idx="468">
                  <c:v>05/26/12 15:00</c:v>
                </c:pt>
                <c:pt idx="469">
                  <c:v>05/26/12 15:05</c:v>
                </c:pt>
                <c:pt idx="470">
                  <c:v>05/26/12 15:10</c:v>
                </c:pt>
                <c:pt idx="471">
                  <c:v>05/26/12 15:15</c:v>
                </c:pt>
                <c:pt idx="472">
                  <c:v>05/26/12 15:20</c:v>
                </c:pt>
                <c:pt idx="473">
                  <c:v>05/26/12 15:25</c:v>
                </c:pt>
                <c:pt idx="474">
                  <c:v>05/26/12 15:30</c:v>
                </c:pt>
                <c:pt idx="475">
                  <c:v>05/26/12 15:35</c:v>
                </c:pt>
                <c:pt idx="476">
                  <c:v>05/26/12 15:40</c:v>
                </c:pt>
                <c:pt idx="477">
                  <c:v>05/26/12 15:45</c:v>
                </c:pt>
                <c:pt idx="478">
                  <c:v>05/26/12 15:50</c:v>
                </c:pt>
                <c:pt idx="479">
                  <c:v>05/26/12 15:55</c:v>
                </c:pt>
                <c:pt idx="480">
                  <c:v>05/26/12 16:00</c:v>
                </c:pt>
                <c:pt idx="481">
                  <c:v>05/26/12 16:05</c:v>
                </c:pt>
                <c:pt idx="482">
                  <c:v>05/26/12 16:10</c:v>
                </c:pt>
                <c:pt idx="483">
                  <c:v>05/26/12 16:15</c:v>
                </c:pt>
                <c:pt idx="484">
                  <c:v>05/26/12 16:20</c:v>
                </c:pt>
                <c:pt idx="485">
                  <c:v>05/26/12 16:25</c:v>
                </c:pt>
                <c:pt idx="486">
                  <c:v>05/26/12 16:30</c:v>
                </c:pt>
                <c:pt idx="487">
                  <c:v>05/26/12 16:35</c:v>
                </c:pt>
                <c:pt idx="488">
                  <c:v>05/26/12 16:40</c:v>
                </c:pt>
                <c:pt idx="489">
                  <c:v>05/26/12 16:45</c:v>
                </c:pt>
                <c:pt idx="490">
                  <c:v>05/26/12 16:50</c:v>
                </c:pt>
                <c:pt idx="491">
                  <c:v>05/26/12 16:55</c:v>
                </c:pt>
                <c:pt idx="492">
                  <c:v>05/26/12 17:00</c:v>
                </c:pt>
                <c:pt idx="493">
                  <c:v>05/26/12 17:05</c:v>
                </c:pt>
                <c:pt idx="494">
                  <c:v>05/26/12 17:10</c:v>
                </c:pt>
                <c:pt idx="495">
                  <c:v>05/26/12 17:15</c:v>
                </c:pt>
                <c:pt idx="496">
                  <c:v>05/26/12 17:20</c:v>
                </c:pt>
                <c:pt idx="497">
                  <c:v>05/26/12 17:25</c:v>
                </c:pt>
                <c:pt idx="498">
                  <c:v>05/26/12 17:30</c:v>
                </c:pt>
                <c:pt idx="499">
                  <c:v>05/26/12 17:35</c:v>
                </c:pt>
                <c:pt idx="500">
                  <c:v>05/26/12 17:40</c:v>
                </c:pt>
                <c:pt idx="501">
                  <c:v>05/26/12 17:45</c:v>
                </c:pt>
                <c:pt idx="502">
                  <c:v>05/26/12 17:50</c:v>
                </c:pt>
                <c:pt idx="503">
                  <c:v>05/26/12 17:55</c:v>
                </c:pt>
                <c:pt idx="504">
                  <c:v>05/26/12 18:00</c:v>
                </c:pt>
                <c:pt idx="505">
                  <c:v>05/26/12 18:05</c:v>
                </c:pt>
                <c:pt idx="506">
                  <c:v>05/26/12 18:10</c:v>
                </c:pt>
                <c:pt idx="507">
                  <c:v>05/26/12 18:15</c:v>
                </c:pt>
                <c:pt idx="508">
                  <c:v>05/26/12 18:20</c:v>
                </c:pt>
                <c:pt idx="509">
                  <c:v>05/26/12 18:25</c:v>
                </c:pt>
                <c:pt idx="510">
                  <c:v>05/26/12 18:30</c:v>
                </c:pt>
                <c:pt idx="511">
                  <c:v>05/26/12 18:35</c:v>
                </c:pt>
                <c:pt idx="512">
                  <c:v>05/26/12 18:40</c:v>
                </c:pt>
                <c:pt idx="513">
                  <c:v>05/26/12 18:45</c:v>
                </c:pt>
                <c:pt idx="514">
                  <c:v>05/26/12 18:50</c:v>
                </c:pt>
                <c:pt idx="515">
                  <c:v>05/26/12 18:55</c:v>
                </c:pt>
                <c:pt idx="516">
                  <c:v>05/26/12 19:00</c:v>
                </c:pt>
                <c:pt idx="517">
                  <c:v>05/26/12 19:05</c:v>
                </c:pt>
                <c:pt idx="518">
                  <c:v>05/26/12 19:10</c:v>
                </c:pt>
                <c:pt idx="519">
                  <c:v>05/26/12 19:15</c:v>
                </c:pt>
                <c:pt idx="520">
                  <c:v>05/26/12 19:20</c:v>
                </c:pt>
                <c:pt idx="521">
                  <c:v>05/26/12 19:25</c:v>
                </c:pt>
                <c:pt idx="522">
                  <c:v>05/26/12 19:30</c:v>
                </c:pt>
                <c:pt idx="523">
                  <c:v>05/26/12 19:35</c:v>
                </c:pt>
                <c:pt idx="524">
                  <c:v>05/26/12 19:40</c:v>
                </c:pt>
                <c:pt idx="525">
                  <c:v>05/26/12 19:45</c:v>
                </c:pt>
                <c:pt idx="526">
                  <c:v>05/26/12 19:50</c:v>
                </c:pt>
                <c:pt idx="527">
                  <c:v>05/26/12 19:55</c:v>
                </c:pt>
                <c:pt idx="528">
                  <c:v>05/26/12 20:00</c:v>
                </c:pt>
                <c:pt idx="529">
                  <c:v>05/26/12 20:05</c:v>
                </c:pt>
                <c:pt idx="530">
                  <c:v>05/26/12 20:10</c:v>
                </c:pt>
                <c:pt idx="531">
                  <c:v>05/26/12 20:15</c:v>
                </c:pt>
                <c:pt idx="532">
                  <c:v>05/26/12 20:20</c:v>
                </c:pt>
                <c:pt idx="533">
                  <c:v>05/26/12 20:25</c:v>
                </c:pt>
                <c:pt idx="534">
                  <c:v>05/26/12 20:30</c:v>
                </c:pt>
                <c:pt idx="535">
                  <c:v>05/26/12 20:35</c:v>
                </c:pt>
                <c:pt idx="536">
                  <c:v>05/26/12 20:40</c:v>
                </c:pt>
                <c:pt idx="537">
                  <c:v>05/26/12 20:45</c:v>
                </c:pt>
                <c:pt idx="538">
                  <c:v>05/26/12 20:50</c:v>
                </c:pt>
                <c:pt idx="539">
                  <c:v>05/26/12 20:55</c:v>
                </c:pt>
                <c:pt idx="540">
                  <c:v>05/26/12 21:00</c:v>
                </c:pt>
                <c:pt idx="541">
                  <c:v>05/26/12 21:05</c:v>
                </c:pt>
                <c:pt idx="542">
                  <c:v>05/26/12 21:10</c:v>
                </c:pt>
                <c:pt idx="543">
                  <c:v>05/26/12 21:15</c:v>
                </c:pt>
                <c:pt idx="544">
                  <c:v>05/26/12 21:20</c:v>
                </c:pt>
                <c:pt idx="545">
                  <c:v>05/26/12 21:25</c:v>
                </c:pt>
                <c:pt idx="546">
                  <c:v>05/26/12 21:30</c:v>
                </c:pt>
                <c:pt idx="547">
                  <c:v>05/26/12 21:35</c:v>
                </c:pt>
                <c:pt idx="548">
                  <c:v>05/26/12 21:40</c:v>
                </c:pt>
                <c:pt idx="549">
                  <c:v>05/26/12 21:45</c:v>
                </c:pt>
                <c:pt idx="550">
                  <c:v>05/26/12 21:50</c:v>
                </c:pt>
                <c:pt idx="551">
                  <c:v>05/26/12 21:55</c:v>
                </c:pt>
                <c:pt idx="552">
                  <c:v>05/26/12 22:00</c:v>
                </c:pt>
                <c:pt idx="553">
                  <c:v>05/26/12 22:05</c:v>
                </c:pt>
                <c:pt idx="554">
                  <c:v>05/26/12 22:10</c:v>
                </c:pt>
                <c:pt idx="555">
                  <c:v>05/26/12 22:15</c:v>
                </c:pt>
                <c:pt idx="556">
                  <c:v>05/26/12 22:20</c:v>
                </c:pt>
                <c:pt idx="557">
                  <c:v>05/26/12 22:25</c:v>
                </c:pt>
                <c:pt idx="558">
                  <c:v>05/26/12 22:30</c:v>
                </c:pt>
                <c:pt idx="559">
                  <c:v>05/26/12 22:35</c:v>
                </c:pt>
                <c:pt idx="560">
                  <c:v>05/26/12 22:40</c:v>
                </c:pt>
                <c:pt idx="561">
                  <c:v>05/26/12 22:45</c:v>
                </c:pt>
                <c:pt idx="562">
                  <c:v>05/26/12 22:50</c:v>
                </c:pt>
                <c:pt idx="563">
                  <c:v>05/26/12 22:55</c:v>
                </c:pt>
                <c:pt idx="564">
                  <c:v>05/26/12 23:00</c:v>
                </c:pt>
                <c:pt idx="565">
                  <c:v>05/26/12 23:05</c:v>
                </c:pt>
                <c:pt idx="566">
                  <c:v>05/26/12 23:10</c:v>
                </c:pt>
                <c:pt idx="567">
                  <c:v>05/26/12 23:15</c:v>
                </c:pt>
                <c:pt idx="568">
                  <c:v>05/26/12 23:20</c:v>
                </c:pt>
                <c:pt idx="569">
                  <c:v>05/26/12 23:25</c:v>
                </c:pt>
                <c:pt idx="570">
                  <c:v>05/26/12 23:30</c:v>
                </c:pt>
                <c:pt idx="571">
                  <c:v>05/26/12 23:35</c:v>
                </c:pt>
                <c:pt idx="572">
                  <c:v>05/26/12 23:40</c:v>
                </c:pt>
                <c:pt idx="573">
                  <c:v>05/26/12 23:45</c:v>
                </c:pt>
                <c:pt idx="574">
                  <c:v>05/26/12 23:50</c:v>
                </c:pt>
                <c:pt idx="575">
                  <c:v>05/26/12 23:55</c:v>
                </c:pt>
                <c:pt idx="576">
                  <c:v>05/27/12 00:00</c:v>
                </c:pt>
                <c:pt idx="577">
                  <c:v>05/27/12 00:05</c:v>
                </c:pt>
                <c:pt idx="578">
                  <c:v>05/27/12 00:10</c:v>
                </c:pt>
                <c:pt idx="579">
                  <c:v>05/27/12 00:15</c:v>
                </c:pt>
                <c:pt idx="580">
                  <c:v>05/27/12 00:20</c:v>
                </c:pt>
                <c:pt idx="581">
                  <c:v>05/27/12 00:25</c:v>
                </c:pt>
                <c:pt idx="582">
                  <c:v>05/27/12 00:30</c:v>
                </c:pt>
                <c:pt idx="583">
                  <c:v>05/27/12 00:35</c:v>
                </c:pt>
                <c:pt idx="584">
                  <c:v>05/27/12 00:40</c:v>
                </c:pt>
                <c:pt idx="585">
                  <c:v>05/27/12 00:45</c:v>
                </c:pt>
                <c:pt idx="586">
                  <c:v>05/27/12 00:50</c:v>
                </c:pt>
                <c:pt idx="587">
                  <c:v>05/27/12 00:55</c:v>
                </c:pt>
                <c:pt idx="588">
                  <c:v>05/27/12 01:00</c:v>
                </c:pt>
                <c:pt idx="589">
                  <c:v>05/27/12 01:05</c:v>
                </c:pt>
                <c:pt idx="590">
                  <c:v>05/27/12 01:10</c:v>
                </c:pt>
                <c:pt idx="591">
                  <c:v>05/27/12 01:15</c:v>
                </c:pt>
                <c:pt idx="592">
                  <c:v>05/27/12 01:20</c:v>
                </c:pt>
                <c:pt idx="593">
                  <c:v>05/27/12 01:25</c:v>
                </c:pt>
                <c:pt idx="594">
                  <c:v>05/27/12 01:30</c:v>
                </c:pt>
                <c:pt idx="595">
                  <c:v>05/27/12 01:35</c:v>
                </c:pt>
                <c:pt idx="596">
                  <c:v>05/27/12 01:40</c:v>
                </c:pt>
                <c:pt idx="597">
                  <c:v>05/27/12 01:45</c:v>
                </c:pt>
                <c:pt idx="598">
                  <c:v>05/27/12 01:50</c:v>
                </c:pt>
                <c:pt idx="599">
                  <c:v>05/27/12 01:55</c:v>
                </c:pt>
                <c:pt idx="600">
                  <c:v>05/27/12 02:00</c:v>
                </c:pt>
                <c:pt idx="601">
                  <c:v>05/27/12 02:05</c:v>
                </c:pt>
                <c:pt idx="602">
                  <c:v>05/27/12 02:10</c:v>
                </c:pt>
                <c:pt idx="603">
                  <c:v>05/27/12 02:15</c:v>
                </c:pt>
                <c:pt idx="604">
                  <c:v>05/27/12 02:20</c:v>
                </c:pt>
                <c:pt idx="605">
                  <c:v>05/27/12 02:25</c:v>
                </c:pt>
                <c:pt idx="606">
                  <c:v>05/27/12 02:30</c:v>
                </c:pt>
                <c:pt idx="607">
                  <c:v>05/27/12 02:35</c:v>
                </c:pt>
                <c:pt idx="608">
                  <c:v>05/27/12 02:40</c:v>
                </c:pt>
                <c:pt idx="609">
                  <c:v>05/27/12 02:45</c:v>
                </c:pt>
                <c:pt idx="610">
                  <c:v>05/27/12 02:50</c:v>
                </c:pt>
                <c:pt idx="611">
                  <c:v>05/27/12 02:55</c:v>
                </c:pt>
                <c:pt idx="612">
                  <c:v>05/27/12 03:00</c:v>
                </c:pt>
                <c:pt idx="613">
                  <c:v>05/27/12 03:05</c:v>
                </c:pt>
                <c:pt idx="614">
                  <c:v>05/27/12 03:10</c:v>
                </c:pt>
                <c:pt idx="615">
                  <c:v>05/27/12 03:15</c:v>
                </c:pt>
                <c:pt idx="616">
                  <c:v>05/27/12 03:20</c:v>
                </c:pt>
                <c:pt idx="617">
                  <c:v>05/27/12 03:25</c:v>
                </c:pt>
                <c:pt idx="618">
                  <c:v>05/27/12 03:30</c:v>
                </c:pt>
                <c:pt idx="619">
                  <c:v>05/27/12 03:35</c:v>
                </c:pt>
                <c:pt idx="620">
                  <c:v>05/27/12 03:40</c:v>
                </c:pt>
                <c:pt idx="621">
                  <c:v>05/27/12 03:45</c:v>
                </c:pt>
                <c:pt idx="622">
                  <c:v>05/27/12 03:50</c:v>
                </c:pt>
                <c:pt idx="623">
                  <c:v>05/27/12 03:55</c:v>
                </c:pt>
                <c:pt idx="624">
                  <c:v>05/27/12 04:00</c:v>
                </c:pt>
                <c:pt idx="625">
                  <c:v>05/27/12 04:05</c:v>
                </c:pt>
                <c:pt idx="626">
                  <c:v>05/27/12 04:10</c:v>
                </c:pt>
                <c:pt idx="627">
                  <c:v>05/27/12 04:15</c:v>
                </c:pt>
                <c:pt idx="628">
                  <c:v>05/27/12 04:20</c:v>
                </c:pt>
                <c:pt idx="629">
                  <c:v>05/27/12 04:25</c:v>
                </c:pt>
                <c:pt idx="630">
                  <c:v>05/27/12 04:30</c:v>
                </c:pt>
                <c:pt idx="631">
                  <c:v>05/27/12 04:35</c:v>
                </c:pt>
                <c:pt idx="632">
                  <c:v>05/27/12 04:40</c:v>
                </c:pt>
                <c:pt idx="633">
                  <c:v>05/27/12 04:45</c:v>
                </c:pt>
                <c:pt idx="634">
                  <c:v>05/27/12 04:50</c:v>
                </c:pt>
                <c:pt idx="635">
                  <c:v>05/27/12 04:55</c:v>
                </c:pt>
                <c:pt idx="636">
                  <c:v>05/27/12 05:00</c:v>
                </c:pt>
                <c:pt idx="637">
                  <c:v>05/27/12 05:05</c:v>
                </c:pt>
                <c:pt idx="638">
                  <c:v>05/27/12 05:10</c:v>
                </c:pt>
                <c:pt idx="639">
                  <c:v>05/27/12 05:15</c:v>
                </c:pt>
                <c:pt idx="640">
                  <c:v>05/27/12 05:20</c:v>
                </c:pt>
                <c:pt idx="641">
                  <c:v>05/27/12 05:25</c:v>
                </c:pt>
                <c:pt idx="642">
                  <c:v>05/27/12 05:30</c:v>
                </c:pt>
                <c:pt idx="643">
                  <c:v>05/27/12 05:35</c:v>
                </c:pt>
                <c:pt idx="644">
                  <c:v>05/27/12 05:40</c:v>
                </c:pt>
                <c:pt idx="645">
                  <c:v>05/27/12 05:45</c:v>
                </c:pt>
                <c:pt idx="646">
                  <c:v>05/27/12 05:50</c:v>
                </c:pt>
                <c:pt idx="647">
                  <c:v>05/27/12 05:55</c:v>
                </c:pt>
                <c:pt idx="648">
                  <c:v>05/27/12 06:00</c:v>
                </c:pt>
                <c:pt idx="649">
                  <c:v>05/27/12 06:05</c:v>
                </c:pt>
                <c:pt idx="650">
                  <c:v>05/27/12 06:10</c:v>
                </c:pt>
                <c:pt idx="651">
                  <c:v>05/27/12 06:15</c:v>
                </c:pt>
                <c:pt idx="652">
                  <c:v>05/27/12 06:20</c:v>
                </c:pt>
                <c:pt idx="653">
                  <c:v>05/27/12 06:25</c:v>
                </c:pt>
                <c:pt idx="654">
                  <c:v>05/27/12 06:30</c:v>
                </c:pt>
                <c:pt idx="655">
                  <c:v>05/27/12 06:35</c:v>
                </c:pt>
                <c:pt idx="656">
                  <c:v>05/27/12 06:40</c:v>
                </c:pt>
                <c:pt idx="657">
                  <c:v>05/27/12 06:45</c:v>
                </c:pt>
                <c:pt idx="658">
                  <c:v>05/27/12 06:50</c:v>
                </c:pt>
                <c:pt idx="659">
                  <c:v>05/27/12 06:55</c:v>
                </c:pt>
                <c:pt idx="660">
                  <c:v>05/27/12 07:00</c:v>
                </c:pt>
                <c:pt idx="661">
                  <c:v>05/27/12 07:05</c:v>
                </c:pt>
                <c:pt idx="662">
                  <c:v>05/27/12 07:10</c:v>
                </c:pt>
                <c:pt idx="663">
                  <c:v>05/27/12 07:15</c:v>
                </c:pt>
                <c:pt idx="664">
                  <c:v>05/27/12 07:20</c:v>
                </c:pt>
                <c:pt idx="665">
                  <c:v>05/27/12 07:25</c:v>
                </c:pt>
                <c:pt idx="666">
                  <c:v>05/27/12 07:30</c:v>
                </c:pt>
                <c:pt idx="667">
                  <c:v>05/27/12 07:35</c:v>
                </c:pt>
                <c:pt idx="668">
                  <c:v>05/27/12 07:40</c:v>
                </c:pt>
                <c:pt idx="669">
                  <c:v>05/27/12 07:45</c:v>
                </c:pt>
                <c:pt idx="670">
                  <c:v>05/27/12 07:50</c:v>
                </c:pt>
                <c:pt idx="671">
                  <c:v>05/27/12 07:55</c:v>
                </c:pt>
                <c:pt idx="672">
                  <c:v>05/27/12 08:00</c:v>
                </c:pt>
                <c:pt idx="673">
                  <c:v>05/27/12 08:05</c:v>
                </c:pt>
                <c:pt idx="674">
                  <c:v>05/27/12 08:10</c:v>
                </c:pt>
                <c:pt idx="675">
                  <c:v>05/27/12 08:15</c:v>
                </c:pt>
                <c:pt idx="676">
                  <c:v>05/27/12 08:20</c:v>
                </c:pt>
                <c:pt idx="677">
                  <c:v>05/27/12 08:25</c:v>
                </c:pt>
                <c:pt idx="678">
                  <c:v>05/27/12 08:30</c:v>
                </c:pt>
                <c:pt idx="679">
                  <c:v>05/27/12 08:35</c:v>
                </c:pt>
                <c:pt idx="680">
                  <c:v>05/27/12 08:40</c:v>
                </c:pt>
                <c:pt idx="681">
                  <c:v>05/27/12 08:45</c:v>
                </c:pt>
                <c:pt idx="682">
                  <c:v>05/27/12 08:50</c:v>
                </c:pt>
                <c:pt idx="683">
                  <c:v>05/27/12 08:55</c:v>
                </c:pt>
                <c:pt idx="684">
                  <c:v>05/27/12 09:00</c:v>
                </c:pt>
                <c:pt idx="685">
                  <c:v>05/27/12 09:05</c:v>
                </c:pt>
                <c:pt idx="686">
                  <c:v>05/27/12 09:10</c:v>
                </c:pt>
                <c:pt idx="687">
                  <c:v>05/27/12 09:15</c:v>
                </c:pt>
                <c:pt idx="688">
                  <c:v>05/27/12 09:20</c:v>
                </c:pt>
                <c:pt idx="689">
                  <c:v>05/27/12 09:25</c:v>
                </c:pt>
                <c:pt idx="690">
                  <c:v>05/27/12 09:30</c:v>
                </c:pt>
                <c:pt idx="691">
                  <c:v>05/27/12 09:35</c:v>
                </c:pt>
                <c:pt idx="692">
                  <c:v>05/27/12 09:40</c:v>
                </c:pt>
                <c:pt idx="693">
                  <c:v>05/27/12 09:45</c:v>
                </c:pt>
                <c:pt idx="694">
                  <c:v>05/27/12 09:50</c:v>
                </c:pt>
                <c:pt idx="695">
                  <c:v>05/27/12 09:55</c:v>
                </c:pt>
                <c:pt idx="696">
                  <c:v>05/27/12 10:00</c:v>
                </c:pt>
                <c:pt idx="697">
                  <c:v>05/27/12 10:05</c:v>
                </c:pt>
                <c:pt idx="698">
                  <c:v>05/27/12 10:10</c:v>
                </c:pt>
                <c:pt idx="699">
                  <c:v>05/27/12 10:15</c:v>
                </c:pt>
                <c:pt idx="700">
                  <c:v>05/27/12 10:20</c:v>
                </c:pt>
                <c:pt idx="701">
                  <c:v>05/27/12 10:25</c:v>
                </c:pt>
                <c:pt idx="702">
                  <c:v>05/27/12 10:30</c:v>
                </c:pt>
                <c:pt idx="703">
                  <c:v>05/27/12 10:35</c:v>
                </c:pt>
                <c:pt idx="704">
                  <c:v>05/27/12 10:40</c:v>
                </c:pt>
                <c:pt idx="705">
                  <c:v>05/27/12 10:45</c:v>
                </c:pt>
                <c:pt idx="706">
                  <c:v>05/27/12 10:50</c:v>
                </c:pt>
                <c:pt idx="707">
                  <c:v>05/27/12 10:55</c:v>
                </c:pt>
                <c:pt idx="708">
                  <c:v>05/27/12 11:00</c:v>
                </c:pt>
                <c:pt idx="709">
                  <c:v>05/27/12 11:05</c:v>
                </c:pt>
                <c:pt idx="710">
                  <c:v>05/27/12 11:10</c:v>
                </c:pt>
                <c:pt idx="711">
                  <c:v>05/27/12 11:15</c:v>
                </c:pt>
                <c:pt idx="712">
                  <c:v>05/27/12 11:20</c:v>
                </c:pt>
                <c:pt idx="713">
                  <c:v>05/27/12 11:25</c:v>
                </c:pt>
                <c:pt idx="714">
                  <c:v>05/27/12 11:30</c:v>
                </c:pt>
                <c:pt idx="715">
                  <c:v>05/27/12 11:35</c:v>
                </c:pt>
                <c:pt idx="716">
                  <c:v>05/27/12 11:40</c:v>
                </c:pt>
                <c:pt idx="717">
                  <c:v>05/27/12 11:45</c:v>
                </c:pt>
                <c:pt idx="718">
                  <c:v>05/27/12 11:50</c:v>
                </c:pt>
                <c:pt idx="719">
                  <c:v>05/27/12 11:55</c:v>
                </c:pt>
                <c:pt idx="720">
                  <c:v>05/27/12 12:00</c:v>
                </c:pt>
                <c:pt idx="721">
                  <c:v>05/27/12 12:05</c:v>
                </c:pt>
                <c:pt idx="722">
                  <c:v>05/27/12 12:10</c:v>
                </c:pt>
                <c:pt idx="723">
                  <c:v>05/27/12 12:15</c:v>
                </c:pt>
                <c:pt idx="724">
                  <c:v>05/27/12 12:20</c:v>
                </c:pt>
                <c:pt idx="725">
                  <c:v>05/27/12 12:25</c:v>
                </c:pt>
                <c:pt idx="726">
                  <c:v>05/27/12 12:30</c:v>
                </c:pt>
                <c:pt idx="727">
                  <c:v>05/27/12 12:35</c:v>
                </c:pt>
                <c:pt idx="728">
                  <c:v>05/27/12 12:40</c:v>
                </c:pt>
                <c:pt idx="729">
                  <c:v>05/27/12 12:45</c:v>
                </c:pt>
                <c:pt idx="730">
                  <c:v>05/27/12 12:50</c:v>
                </c:pt>
                <c:pt idx="731">
                  <c:v>05/27/12 12:55</c:v>
                </c:pt>
                <c:pt idx="732">
                  <c:v>05/27/12 13:00</c:v>
                </c:pt>
                <c:pt idx="733">
                  <c:v>05/27/12 13:05</c:v>
                </c:pt>
                <c:pt idx="734">
                  <c:v>05/27/12 13:10</c:v>
                </c:pt>
                <c:pt idx="735">
                  <c:v>05/27/12 13:15</c:v>
                </c:pt>
                <c:pt idx="736">
                  <c:v>05/27/12 13:20</c:v>
                </c:pt>
                <c:pt idx="737">
                  <c:v>05/27/12 13:25</c:v>
                </c:pt>
                <c:pt idx="738">
                  <c:v>05/27/12 13:30</c:v>
                </c:pt>
                <c:pt idx="739">
                  <c:v>05/27/12 13:35</c:v>
                </c:pt>
                <c:pt idx="740">
                  <c:v>05/27/12 13:40</c:v>
                </c:pt>
                <c:pt idx="741">
                  <c:v>05/27/12 13:45</c:v>
                </c:pt>
                <c:pt idx="742">
                  <c:v>05/27/12 13:50</c:v>
                </c:pt>
                <c:pt idx="743">
                  <c:v>05/27/12 13:55</c:v>
                </c:pt>
                <c:pt idx="744">
                  <c:v>05/27/12 14:00</c:v>
                </c:pt>
                <c:pt idx="745">
                  <c:v>05/27/12 14:05</c:v>
                </c:pt>
                <c:pt idx="746">
                  <c:v>05/27/12 14:10</c:v>
                </c:pt>
                <c:pt idx="747">
                  <c:v>05/27/12 14:15</c:v>
                </c:pt>
                <c:pt idx="748">
                  <c:v>05/27/12 14:20</c:v>
                </c:pt>
                <c:pt idx="749">
                  <c:v>05/27/12 14:25</c:v>
                </c:pt>
                <c:pt idx="750">
                  <c:v>05/27/12 14:30</c:v>
                </c:pt>
                <c:pt idx="751">
                  <c:v>05/27/12 14:35</c:v>
                </c:pt>
                <c:pt idx="752">
                  <c:v>05/27/12 14:40</c:v>
                </c:pt>
                <c:pt idx="753">
                  <c:v>05/27/12 14:45</c:v>
                </c:pt>
                <c:pt idx="754">
                  <c:v>05/27/12 14:50</c:v>
                </c:pt>
                <c:pt idx="755">
                  <c:v>05/27/12 14:55</c:v>
                </c:pt>
                <c:pt idx="756">
                  <c:v>05/27/12 15:00</c:v>
                </c:pt>
                <c:pt idx="757">
                  <c:v>05/27/12 15:05</c:v>
                </c:pt>
                <c:pt idx="758">
                  <c:v>05/27/12 15:10</c:v>
                </c:pt>
                <c:pt idx="759">
                  <c:v>05/27/12 15:15</c:v>
                </c:pt>
                <c:pt idx="760">
                  <c:v>05/27/12 15:20</c:v>
                </c:pt>
                <c:pt idx="761">
                  <c:v>05/27/12 15:25</c:v>
                </c:pt>
                <c:pt idx="762">
                  <c:v>05/27/12 15:30</c:v>
                </c:pt>
                <c:pt idx="763">
                  <c:v>05/27/12 15:35</c:v>
                </c:pt>
                <c:pt idx="764">
                  <c:v>05/27/12 15:40</c:v>
                </c:pt>
                <c:pt idx="765">
                  <c:v>05/27/12 15:45</c:v>
                </c:pt>
                <c:pt idx="766">
                  <c:v>05/27/12 15:50</c:v>
                </c:pt>
                <c:pt idx="767">
                  <c:v>05/27/12 15:55</c:v>
                </c:pt>
                <c:pt idx="768">
                  <c:v>05/27/12 16:00</c:v>
                </c:pt>
                <c:pt idx="769">
                  <c:v>05/27/12 16:05</c:v>
                </c:pt>
                <c:pt idx="770">
                  <c:v>05/27/12 16:10</c:v>
                </c:pt>
                <c:pt idx="771">
                  <c:v>05/27/12 16:15</c:v>
                </c:pt>
                <c:pt idx="772">
                  <c:v>05/27/12 16:20</c:v>
                </c:pt>
                <c:pt idx="773">
                  <c:v>05/27/12 16:25</c:v>
                </c:pt>
                <c:pt idx="774">
                  <c:v>05/27/12 16:30</c:v>
                </c:pt>
                <c:pt idx="775">
                  <c:v>05/27/12 16:35</c:v>
                </c:pt>
                <c:pt idx="776">
                  <c:v>05/27/12 16:40</c:v>
                </c:pt>
                <c:pt idx="777">
                  <c:v>05/27/12 16:45</c:v>
                </c:pt>
                <c:pt idx="778">
                  <c:v>05/27/12 16:50</c:v>
                </c:pt>
                <c:pt idx="779">
                  <c:v>05/27/12 16:55</c:v>
                </c:pt>
                <c:pt idx="780">
                  <c:v>05/27/12 17:00</c:v>
                </c:pt>
                <c:pt idx="781">
                  <c:v>05/27/12 17:05</c:v>
                </c:pt>
                <c:pt idx="782">
                  <c:v>05/27/12 17:10</c:v>
                </c:pt>
                <c:pt idx="783">
                  <c:v>05/27/12 17:15</c:v>
                </c:pt>
                <c:pt idx="784">
                  <c:v>05/27/12 17:20</c:v>
                </c:pt>
                <c:pt idx="785">
                  <c:v>05/27/12 17:25</c:v>
                </c:pt>
                <c:pt idx="786">
                  <c:v>05/27/12 17:30</c:v>
                </c:pt>
                <c:pt idx="787">
                  <c:v>05/27/12 17:35</c:v>
                </c:pt>
                <c:pt idx="788">
                  <c:v>05/27/12 17:40</c:v>
                </c:pt>
                <c:pt idx="789">
                  <c:v>05/27/12 17:45</c:v>
                </c:pt>
                <c:pt idx="790">
                  <c:v>05/27/12 17:50</c:v>
                </c:pt>
                <c:pt idx="791">
                  <c:v>05/27/12 17:55</c:v>
                </c:pt>
                <c:pt idx="792">
                  <c:v>05/27/12 18:00</c:v>
                </c:pt>
                <c:pt idx="793">
                  <c:v>05/27/12 18:05</c:v>
                </c:pt>
                <c:pt idx="794">
                  <c:v>05/27/12 18:10</c:v>
                </c:pt>
                <c:pt idx="795">
                  <c:v>05/27/12 18:15</c:v>
                </c:pt>
                <c:pt idx="796">
                  <c:v>05/27/12 18:20</c:v>
                </c:pt>
                <c:pt idx="797">
                  <c:v>05/27/12 18:25</c:v>
                </c:pt>
                <c:pt idx="798">
                  <c:v>05/27/12 18:30</c:v>
                </c:pt>
                <c:pt idx="799">
                  <c:v>05/27/12 18:35</c:v>
                </c:pt>
                <c:pt idx="800">
                  <c:v>05/27/12 18:40</c:v>
                </c:pt>
                <c:pt idx="801">
                  <c:v>05/27/12 18:45</c:v>
                </c:pt>
                <c:pt idx="802">
                  <c:v>05/27/12 18:50</c:v>
                </c:pt>
                <c:pt idx="803">
                  <c:v>05/27/12 18:55</c:v>
                </c:pt>
                <c:pt idx="804">
                  <c:v>05/27/12 19:00</c:v>
                </c:pt>
                <c:pt idx="805">
                  <c:v>05/27/12 19:05</c:v>
                </c:pt>
                <c:pt idx="806">
                  <c:v>05/27/12 19:10</c:v>
                </c:pt>
                <c:pt idx="807">
                  <c:v>05/27/12 19:15</c:v>
                </c:pt>
                <c:pt idx="808">
                  <c:v>05/27/12 19:20</c:v>
                </c:pt>
                <c:pt idx="809">
                  <c:v>05/27/12 19:25</c:v>
                </c:pt>
                <c:pt idx="810">
                  <c:v>05/27/12 19:30</c:v>
                </c:pt>
                <c:pt idx="811">
                  <c:v>05/27/12 19:35</c:v>
                </c:pt>
                <c:pt idx="812">
                  <c:v>05/27/12 19:40</c:v>
                </c:pt>
                <c:pt idx="813">
                  <c:v>05/27/12 19:45</c:v>
                </c:pt>
                <c:pt idx="814">
                  <c:v>05/27/12 19:50</c:v>
                </c:pt>
                <c:pt idx="815">
                  <c:v>05/27/12 19:55</c:v>
                </c:pt>
                <c:pt idx="816">
                  <c:v>05/27/12 20:00</c:v>
                </c:pt>
                <c:pt idx="817">
                  <c:v>05/27/12 20:05</c:v>
                </c:pt>
                <c:pt idx="818">
                  <c:v>05/27/12 20:10</c:v>
                </c:pt>
                <c:pt idx="819">
                  <c:v>05/27/12 20:15</c:v>
                </c:pt>
                <c:pt idx="820">
                  <c:v>05/27/12 20:20</c:v>
                </c:pt>
                <c:pt idx="821">
                  <c:v>05/27/12 20:25</c:v>
                </c:pt>
                <c:pt idx="822">
                  <c:v>05/27/12 20:30</c:v>
                </c:pt>
                <c:pt idx="823">
                  <c:v>05/27/12 20:35</c:v>
                </c:pt>
                <c:pt idx="824">
                  <c:v>05/27/12 20:40</c:v>
                </c:pt>
                <c:pt idx="825">
                  <c:v>05/27/12 20:45</c:v>
                </c:pt>
                <c:pt idx="826">
                  <c:v>05/27/12 20:50</c:v>
                </c:pt>
                <c:pt idx="827">
                  <c:v>05/27/12 20:55</c:v>
                </c:pt>
                <c:pt idx="828">
                  <c:v>05/27/12 21:00</c:v>
                </c:pt>
                <c:pt idx="829">
                  <c:v>05/27/12 21:05</c:v>
                </c:pt>
                <c:pt idx="830">
                  <c:v>05/27/12 21:10</c:v>
                </c:pt>
                <c:pt idx="831">
                  <c:v>05/27/12 21:15</c:v>
                </c:pt>
                <c:pt idx="832">
                  <c:v>05/27/12 21:20</c:v>
                </c:pt>
                <c:pt idx="833">
                  <c:v>05/27/12 21:25</c:v>
                </c:pt>
                <c:pt idx="834">
                  <c:v>05/27/12 21:30</c:v>
                </c:pt>
                <c:pt idx="835">
                  <c:v>05/27/12 21:35</c:v>
                </c:pt>
                <c:pt idx="836">
                  <c:v>05/27/12 21:40</c:v>
                </c:pt>
                <c:pt idx="837">
                  <c:v>05/27/12 21:45</c:v>
                </c:pt>
                <c:pt idx="838">
                  <c:v>05/27/12 21:50</c:v>
                </c:pt>
                <c:pt idx="839">
                  <c:v>05/27/12 21:55</c:v>
                </c:pt>
                <c:pt idx="840">
                  <c:v>05/27/12 22:00</c:v>
                </c:pt>
                <c:pt idx="841">
                  <c:v>05/27/12 22:05</c:v>
                </c:pt>
                <c:pt idx="842">
                  <c:v>05/27/12 22:10</c:v>
                </c:pt>
                <c:pt idx="843">
                  <c:v>05/27/12 22:15</c:v>
                </c:pt>
                <c:pt idx="844">
                  <c:v>05/27/12 22:20</c:v>
                </c:pt>
                <c:pt idx="845">
                  <c:v>05/27/12 22:25</c:v>
                </c:pt>
                <c:pt idx="846">
                  <c:v>05/27/12 22:30</c:v>
                </c:pt>
                <c:pt idx="847">
                  <c:v>05/27/12 22:35</c:v>
                </c:pt>
                <c:pt idx="848">
                  <c:v>05/27/12 22:40</c:v>
                </c:pt>
                <c:pt idx="849">
                  <c:v>05/27/12 22:45</c:v>
                </c:pt>
                <c:pt idx="850">
                  <c:v>05/27/12 22:50</c:v>
                </c:pt>
                <c:pt idx="851">
                  <c:v>05/27/12 22:55</c:v>
                </c:pt>
                <c:pt idx="852">
                  <c:v>05/27/12 23:00</c:v>
                </c:pt>
                <c:pt idx="853">
                  <c:v>05/27/12 23:05</c:v>
                </c:pt>
                <c:pt idx="854">
                  <c:v>05/27/12 23:10</c:v>
                </c:pt>
                <c:pt idx="855">
                  <c:v>05/27/12 23:15</c:v>
                </c:pt>
                <c:pt idx="856">
                  <c:v>05/27/12 23:20</c:v>
                </c:pt>
                <c:pt idx="857">
                  <c:v>05/27/12 23:25</c:v>
                </c:pt>
                <c:pt idx="858">
                  <c:v>05/27/12 23:30</c:v>
                </c:pt>
                <c:pt idx="859">
                  <c:v>05/27/12 23:35</c:v>
                </c:pt>
                <c:pt idx="860">
                  <c:v>05/27/12 23:40</c:v>
                </c:pt>
                <c:pt idx="861">
                  <c:v>05/27/12 23:45</c:v>
                </c:pt>
                <c:pt idx="862">
                  <c:v>05/27/12 23:50</c:v>
                </c:pt>
                <c:pt idx="863">
                  <c:v>05/27/12 23:55</c:v>
                </c:pt>
                <c:pt idx="864">
                  <c:v>05/28/12 00:00</c:v>
                </c:pt>
                <c:pt idx="865">
                  <c:v>05/28/12 00:05</c:v>
                </c:pt>
                <c:pt idx="866">
                  <c:v>05/28/12 00:10</c:v>
                </c:pt>
                <c:pt idx="867">
                  <c:v>05/28/12 00:15</c:v>
                </c:pt>
                <c:pt idx="868">
                  <c:v>05/28/12 00:20</c:v>
                </c:pt>
                <c:pt idx="869">
                  <c:v>05/28/12 00:25</c:v>
                </c:pt>
                <c:pt idx="870">
                  <c:v>05/28/12 00:30</c:v>
                </c:pt>
                <c:pt idx="871">
                  <c:v>05/28/12 00:35</c:v>
                </c:pt>
                <c:pt idx="872">
                  <c:v>05/28/12 00:40</c:v>
                </c:pt>
                <c:pt idx="873">
                  <c:v>05/28/12 00:45</c:v>
                </c:pt>
                <c:pt idx="874">
                  <c:v>05/28/12 00:50</c:v>
                </c:pt>
                <c:pt idx="875">
                  <c:v>05/28/12 00:55</c:v>
                </c:pt>
                <c:pt idx="876">
                  <c:v>05/28/12 01:00</c:v>
                </c:pt>
                <c:pt idx="877">
                  <c:v>05/28/12 01:05</c:v>
                </c:pt>
                <c:pt idx="878">
                  <c:v>05/28/12 01:10</c:v>
                </c:pt>
                <c:pt idx="879">
                  <c:v>05/28/12 01:15</c:v>
                </c:pt>
                <c:pt idx="880">
                  <c:v>05/28/12 01:20</c:v>
                </c:pt>
                <c:pt idx="881">
                  <c:v>05/28/12 01:25</c:v>
                </c:pt>
                <c:pt idx="882">
                  <c:v>05/28/12 01:30</c:v>
                </c:pt>
                <c:pt idx="883">
                  <c:v>05/28/12 01:35</c:v>
                </c:pt>
                <c:pt idx="884">
                  <c:v>05/28/12 01:40</c:v>
                </c:pt>
                <c:pt idx="885">
                  <c:v>05/28/12 01:45</c:v>
                </c:pt>
                <c:pt idx="886">
                  <c:v>05/28/12 01:50</c:v>
                </c:pt>
                <c:pt idx="887">
                  <c:v>05/28/12 01:55</c:v>
                </c:pt>
                <c:pt idx="888">
                  <c:v>05/28/12 02:00</c:v>
                </c:pt>
                <c:pt idx="889">
                  <c:v>05/28/12 02:05</c:v>
                </c:pt>
                <c:pt idx="890">
                  <c:v>05/28/12 02:10</c:v>
                </c:pt>
                <c:pt idx="891">
                  <c:v>05/28/12 02:15</c:v>
                </c:pt>
                <c:pt idx="892">
                  <c:v>05/28/12 02:20</c:v>
                </c:pt>
                <c:pt idx="893">
                  <c:v>05/28/12 02:25</c:v>
                </c:pt>
                <c:pt idx="894">
                  <c:v>05/28/12 02:30</c:v>
                </c:pt>
                <c:pt idx="895">
                  <c:v>05/28/12 02:35</c:v>
                </c:pt>
                <c:pt idx="896">
                  <c:v>05/28/12 02:40</c:v>
                </c:pt>
                <c:pt idx="897">
                  <c:v>05/28/12 02:45</c:v>
                </c:pt>
                <c:pt idx="898">
                  <c:v>05/28/12 02:50</c:v>
                </c:pt>
                <c:pt idx="899">
                  <c:v>05/28/12 02:55</c:v>
                </c:pt>
                <c:pt idx="900">
                  <c:v>05/28/12 03:00</c:v>
                </c:pt>
                <c:pt idx="901">
                  <c:v>05/28/12 03:05</c:v>
                </c:pt>
                <c:pt idx="902">
                  <c:v>05/28/12 03:10</c:v>
                </c:pt>
                <c:pt idx="903">
                  <c:v>05/28/12 03:15</c:v>
                </c:pt>
                <c:pt idx="904">
                  <c:v>05/28/12 03:20</c:v>
                </c:pt>
                <c:pt idx="905">
                  <c:v>05/28/12 03:25</c:v>
                </c:pt>
                <c:pt idx="906">
                  <c:v>05/28/12 03:30</c:v>
                </c:pt>
                <c:pt idx="907">
                  <c:v>05/28/12 03:35</c:v>
                </c:pt>
                <c:pt idx="908">
                  <c:v>05/28/12 03:40</c:v>
                </c:pt>
                <c:pt idx="909">
                  <c:v>05/28/12 03:45</c:v>
                </c:pt>
                <c:pt idx="910">
                  <c:v>05/28/12 03:50</c:v>
                </c:pt>
                <c:pt idx="911">
                  <c:v>05/28/12 03:55</c:v>
                </c:pt>
                <c:pt idx="912">
                  <c:v>05/28/12 04:00</c:v>
                </c:pt>
                <c:pt idx="913">
                  <c:v>05/28/12 04:05</c:v>
                </c:pt>
                <c:pt idx="914">
                  <c:v>05/28/12 04:10</c:v>
                </c:pt>
                <c:pt idx="915">
                  <c:v>05/28/12 04:15</c:v>
                </c:pt>
                <c:pt idx="916">
                  <c:v>05/28/12 04:20</c:v>
                </c:pt>
                <c:pt idx="917">
                  <c:v>05/28/12 04:25</c:v>
                </c:pt>
                <c:pt idx="918">
                  <c:v>05/28/12 04:30</c:v>
                </c:pt>
                <c:pt idx="919">
                  <c:v>05/28/12 04:35</c:v>
                </c:pt>
                <c:pt idx="920">
                  <c:v>05/28/12 04:40</c:v>
                </c:pt>
                <c:pt idx="921">
                  <c:v>05/28/12 04:45</c:v>
                </c:pt>
                <c:pt idx="922">
                  <c:v>05/28/12 04:50</c:v>
                </c:pt>
                <c:pt idx="923">
                  <c:v>05/28/12 04:55</c:v>
                </c:pt>
                <c:pt idx="924">
                  <c:v>05/28/12 05:00</c:v>
                </c:pt>
                <c:pt idx="925">
                  <c:v>05/28/12 05:05</c:v>
                </c:pt>
                <c:pt idx="926">
                  <c:v>05/28/12 05:10</c:v>
                </c:pt>
                <c:pt idx="927">
                  <c:v>05/28/12 05:15</c:v>
                </c:pt>
                <c:pt idx="928">
                  <c:v>05/28/12 05:20</c:v>
                </c:pt>
                <c:pt idx="929">
                  <c:v>05/28/12 05:25</c:v>
                </c:pt>
                <c:pt idx="930">
                  <c:v>05/28/12 05:30</c:v>
                </c:pt>
                <c:pt idx="931">
                  <c:v>05/28/12 05:35</c:v>
                </c:pt>
                <c:pt idx="932">
                  <c:v>05/28/12 05:40</c:v>
                </c:pt>
                <c:pt idx="933">
                  <c:v>05/28/12 05:45</c:v>
                </c:pt>
                <c:pt idx="934">
                  <c:v>05/28/12 05:50</c:v>
                </c:pt>
                <c:pt idx="935">
                  <c:v>05/28/12 05:55</c:v>
                </c:pt>
                <c:pt idx="936">
                  <c:v>05/28/12 06:00</c:v>
                </c:pt>
                <c:pt idx="937">
                  <c:v>05/28/12 06:05</c:v>
                </c:pt>
                <c:pt idx="938">
                  <c:v>05/28/12 06:10</c:v>
                </c:pt>
                <c:pt idx="939">
                  <c:v>05/28/12 06:15</c:v>
                </c:pt>
                <c:pt idx="940">
                  <c:v>05/28/12 06:20</c:v>
                </c:pt>
                <c:pt idx="941">
                  <c:v>05/28/12 06:25</c:v>
                </c:pt>
                <c:pt idx="942">
                  <c:v>05/28/12 06:30</c:v>
                </c:pt>
                <c:pt idx="943">
                  <c:v>05/28/12 06:35</c:v>
                </c:pt>
                <c:pt idx="944">
                  <c:v>05/28/12 06:40</c:v>
                </c:pt>
                <c:pt idx="945">
                  <c:v>05/28/12 06:45</c:v>
                </c:pt>
                <c:pt idx="946">
                  <c:v>05/28/12 06:50</c:v>
                </c:pt>
                <c:pt idx="947">
                  <c:v>05/28/12 06:55</c:v>
                </c:pt>
                <c:pt idx="948">
                  <c:v>05/28/12 07:00</c:v>
                </c:pt>
                <c:pt idx="949">
                  <c:v>05/28/12 07:05</c:v>
                </c:pt>
                <c:pt idx="950">
                  <c:v>05/28/12 07:10</c:v>
                </c:pt>
                <c:pt idx="951">
                  <c:v>05/28/12 07:15</c:v>
                </c:pt>
                <c:pt idx="952">
                  <c:v>05/28/12 07:20</c:v>
                </c:pt>
                <c:pt idx="953">
                  <c:v>05/28/12 07:25</c:v>
                </c:pt>
                <c:pt idx="954">
                  <c:v>05/28/12 07:30</c:v>
                </c:pt>
                <c:pt idx="955">
                  <c:v>05/28/12 07:35</c:v>
                </c:pt>
                <c:pt idx="956">
                  <c:v>05/28/12 07:40</c:v>
                </c:pt>
                <c:pt idx="957">
                  <c:v>05/28/12 07:45</c:v>
                </c:pt>
                <c:pt idx="958">
                  <c:v>05/28/12 07:50</c:v>
                </c:pt>
                <c:pt idx="959">
                  <c:v>05/28/12 07:55</c:v>
                </c:pt>
                <c:pt idx="960">
                  <c:v>05/28/12 08:00</c:v>
                </c:pt>
                <c:pt idx="961">
                  <c:v>05/28/12 08:05</c:v>
                </c:pt>
                <c:pt idx="962">
                  <c:v>05/28/12 08:10</c:v>
                </c:pt>
                <c:pt idx="963">
                  <c:v>05/28/12 08:15</c:v>
                </c:pt>
                <c:pt idx="964">
                  <c:v>05/28/12 08:20</c:v>
                </c:pt>
                <c:pt idx="965">
                  <c:v>05/28/12 08:25</c:v>
                </c:pt>
                <c:pt idx="966">
                  <c:v>05/28/12 08:30</c:v>
                </c:pt>
                <c:pt idx="967">
                  <c:v>05/28/12 08:35</c:v>
                </c:pt>
                <c:pt idx="968">
                  <c:v>05/28/12 08:40</c:v>
                </c:pt>
                <c:pt idx="969">
                  <c:v>05/28/12 08:45</c:v>
                </c:pt>
                <c:pt idx="970">
                  <c:v>05/28/12 08:50</c:v>
                </c:pt>
                <c:pt idx="971">
                  <c:v>05/28/12 08:55</c:v>
                </c:pt>
                <c:pt idx="972">
                  <c:v>05/28/12 09:00</c:v>
                </c:pt>
                <c:pt idx="973">
                  <c:v>05/28/12 09:05</c:v>
                </c:pt>
                <c:pt idx="974">
                  <c:v>05/28/12 09:10</c:v>
                </c:pt>
                <c:pt idx="975">
                  <c:v>05/28/12 09:15</c:v>
                </c:pt>
                <c:pt idx="976">
                  <c:v>05/28/12 09:20</c:v>
                </c:pt>
                <c:pt idx="977">
                  <c:v>05/28/12 09:25</c:v>
                </c:pt>
                <c:pt idx="978">
                  <c:v>05/28/12 09:30</c:v>
                </c:pt>
                <c:pt idx="979">
                  <c:v>05/28/12 09:35</c:v>
                </c:pt>
                <c:pt idx="980">
                  <c:v>05/28/12 09:40</c:v>
                </c:pt>
                <c:pt idx="981">
                  <c:v>05/28/12 09:45</c:v>
                </c:pt>
                <c:pt idx="982">
                  <c:v>05/28/12 09:50</c:v>
                </c:pt>
                <c:pt idx="983">
                  <c:v>05/28/12 09:55</c:v>
                </c:pt>
                <c:pt idx="984">
                  <c:v>05/28/12 10:00</c:v>
                </c:pt>
                <c:pt idx="985">
                  <c:v>05/28/12 10:05</c:v>
                </c:pt>
                <c:pt idx="986">
                  <c:v>05/28/12 10:10</c:v>
                </c:pt>
                <c:pt idx="987">
                  <c:v>05/28/12 10:15</c:v>
                </c:pt>
                <c:pt idx="988">
                  <c:v>05/28/12 10:20</c:v>
                </c:pt>
                <c:pt idx="989">
                  <c:v>05/28/12 10:25</c:v>
                </c:pt>
                <c:pt idx="990">
                  <c:v>05/28/12 10:30</c:v>
                </c:pt>
                <c:pt idx="991">
                  <c:v>05/28/12 10:35</c:v>
                </c:pt>
                <c:pt idx="992">
                  <c:v>05/28/12 10:40</c:v>
                </c:pt>
                <c:pt idx="993">
                  <c:v>05/28/12 10:45</c:v>
                </c:pt>
                <c:pt idx="994">
                  <c:v>05/28/12 10:50</c:v>
                </c:pt>
                <c:pt idx="995">
                  <c:v>05/28/12 10:55</c:v>
                </c:pt>
                <c:pt idx="996">
                  <c:v>05/28/12 11:00</c:v>
                </c:pt>
                <c:pt idx="997">
                  <c:v>05/28/12 11:05</c:v>
                </c:pt>
                <c:pt idx="998">
                  <c:v>05/28/12 11:10</c:v>
                </c:pt>
                <c:pt idx="999">
                  <c:v>05/28/12 11:15</c:v>
                </c:pt>
                <c:pt idx="1000">
                  <c:v>05/28/12 11:20</c:v>
                </c:pt>
                <c:pt idx="1001">
                  <c:v>05/28/12 11:25</c:v>
                </c:pt>
                <c:pt idx="1002">
                  <c:v>05/28/12 11:30</c:v>
                </c:pt>
                <c:pt idx="1003">
                  <c:v>05/28/12 11:35</c:v>
                </c:pt>
                <c:pt idx="1004">
                  <c:v>05/28/12 11:40</c:v>
                </c:pt>
                <c:pt idx="1005">
                  <c:v>05/28/12 11:45</c:v>
                </c:pt>
                <c:pt idx="1006">
                  <c:v>05/28/12 11:50</c:v>
                </c:pt>
                <c:pt idx="1007">
                  <c:v>05/28/12 11:55</c:v>
                </c:pt>
                <c:pt idx="1008">
                  <c:v>05/28/12 12:00</c:v>
                </c:pt>
                <c:pt idx="1009">
                  <c:v>05/28/12 12:05</c:v>
                </c:pt>
                <c:pt idx="1010">
                  <c:v>05/28/12 12:10</c:v>
                </c:pt>
                <c:pt idx="1011">
                  <c:v>05/28/12 12:15</c:v>
                </c:pt>
                <c:pt idx="1012">
                  <c:v>05/28/12 12:20</c:v>
                </c:pt>
                <c:pt idx="1013">
                  <c:v>05/28/12 12:25</c:v>
                </c:pt>
                <c:pt idx="1014">
                  <c:v>05/28/12 12:30</c:v>
                </c:pt>
                <c:pt idx="1015">
                  <c:v>05/28/12 12:35</c:v>
                </c:pt>
                <c:pt idx="1016">
                  <c:v>05/28/12 12:40</c:v>
                </c:pt>
                <c:pt idx="1017">
                  <c:v>05/28/12 12:45</c:v>
                </c:pt>
                <c:pt idx="1018">
                  <c:v>05/28/12 12:50</c:v>
                </c:pt>
                <c:pt idx="1019">
                  <c:v>05/28/12 12:55</c:v>
                </c:pt>
                <c:pt idx="1020">
                  <c:v>05/28/12 13:00</c:v>
                </c:pt>
                <c:pt idx="1021">
                  <c:v>05/28/12 13:05</c:v>
                </c:pt>
                <c:pt idx="1022">
                  <c:v>05/28/12 13:10</c:v>
                </c:pt>
                <c:pt idx="1023">
                  <c:v>05/28/12 13:15</c:v>
                </c:pt>
                <c:pt idx="1024">
                  <c:v>05/28/12 13:20</c:v>
                </c:pt>
                <c:pt idx="1025">
                  <c:v>05/28/12 13:25</c:v>
                </c:pt>
                <c:pt idx="1026">
                  <c:v>05/28/12 13:30</c:v>
                </c:pt>
                <c:pt idx="1027">
                  <c:v>05/28/12 13:35</c:v>
                </c:pt>
                <c:pt idx="1028">
                  <c:v>05/28/12 13:40</c:v>
                </c:pt>
                <c:pt idx="1029">
                  <c:v>05/28/12 13:45</c:v>
                </c:pt>
                <c:pt idx="1030">
                  <c:v>05/28/12 13:50</c:v>
                </c:pt>
                <c:pt idx="1031">
                  <c:v>05/28/12 13:55</c:v>
                </c:pt>
                <c:pt idx="1032">
                  <c:v>05/28/12 14:00</c:v>
                </c:pt>
                <c:pt idx="1033">
                  <c:v>05/28/12 14:05</c:v>
                </c:pt>
                <c:pt idx="1034">
                  <c:v>05/28/12 14:10</c:v>
                </c:pt>
                <c:pt idx="1035">
                  <c:v>05/28/12 14:15</c:v>
                </c:pt>
                <c:pt idx="1036">
                  <c:v>05/28/12 14:20</c:v>
                </c:pt>
                <c:pt idx="1037">
                  <c:v>05/28/12 14:25</c:v>
                </c:pt>
                <c:pt idx="1038">
                  <c:v>05/28/12 14:30</c:v>
                </c:pt>
                <c:pt idx="1039">
                  <c:v>05/28/12 14:35</c:v>
                </c:pt>
                <c:pt idx="1040">
                  <c:v>05/28/12 14:40</c:v>
                </c:pt>
                <c:pt idx="1041">
                  <c:v>05/28/12 14:45</c:v>
                </c:pt>
                <c:pt idx="1042">
                  <c:v>05/28/12 14:50</c:v>
                </c:pt>
                <c:pt idx="1043">
                  <c:v>05/28/12 14:55</c:v>
                </c:pt>
                <c:pt idx="1044">
                  <c:v>05/28/12 15:00</c:v>
                </c:pt>
                <c:pt idx="1045">
                  <c:v>05/28/12 15:05</c:v>
                </c:pt>
                <c:pt idx="1046">
                  <c:v>05/28/12 15:10</c:v>
                </c:pt>
                <c:pt idx="1047">
                  <c:v>05/28/12 15:15</c:v>
                </c:pt>
                <c:pt idx="1048">
                  <c:v>05/28/12 15:20</c:v>
                </c:pt>
                <c:pt idx="1049">
                  <c:v>05/28/12 15:25</c:v>
                </c:pt>
                <c:pt idx="1050">
                  <c:v>05/28/12 15:30</c:v>
                </c:pt>
                <c:pt idx="1051">
                  <c:v>05/28/12 15:35</c:v>
                </c:pt>
                <c:pt idx="1052">
                  <c:v>05/28/12 15:40</c:v>
                </c:pt>
                <c:pt idx="1053">
                  <c:v>05/28/12 15:45</c:v>
                </c:pt>
                <c:pt idx="1054">
                  <c:v>05/28/12 15:50</c:v>
                </c:pt>
                <c:pt idx="1055">
                  <c:v>05/28/12 15:55</c:v>
                </c:pt>
                <c:pt idx="1056">
                  <c:v>05/28/12 16:00</c:v>
                </c:pt>
                <c:pt idx="1057">
                  <c:v>05/28/12 16:05</c:v>
                </c:pt>
                <c:pt idx="1058">
                  <c:v>05/28/12 16:10</c:v>
                </c:pt>
                <c:pt idx="1059">
                  <c:v>05/28/12 16:15</c:v>
                </c:pt>
                <c:pt idx="1060">
                  <c:v>05/28/12 16:20</c:v>
                </c:pt>
                <c:pt idx="1061">
                  <c:v>05/28/12 16:25</c:v>
                </c:pt>
                <c:pt idx="1062">
                  <c:v>05/28/12 16:30</c:v>
                </c:pt>
                <c:pt idx="1063">
                  <c:v>05/28/12 16:35</c:v>
                </c:pt>
                <c:pt idx="1064">
                  <c:v>05/28/12 16:40</c:v>
                </c:pt>
                <c:pt idx="1065">
                  <c:v>05/28/12 16:45</c:v>
                </c:pt>
                <c:pt idx="1066">
                  <c:v>05/28/12 16:50</c:v>
                </c:pt>
                <c:pt idx="1067">
                  <c:v>05/28/12 16:55</c:v>
                </c:pt>
                <c:pt idx="1068">
                  <c:v>05/28/12 17:00</c:v>
                </c:pt>
                <c:pt idx="1069">
                  <c:v>05/28/12 17:05</c:v>
                </c:pt>
                <c:pt idx="1070">
                  <c:v>05/28/12 17:10</c:v>
                </c:pt>
                <c:pt idx="1071">
                  <c:v>05/28/12 17:15</c:v>
                </c:pt>
                <c:pt idx="1072">
                  <c:v>05/28/12 17:20</c:v>
                </c:pt>
                <c:pt idx="1073">
                  <c:v>05/28/12 17:25</c:v>
                </c:pt>
                <c:pt idx="1074">
                  <c:v>05/28/12 17:30</c:v>
                </c:pt>
                <c:pt idx="1075">
                  <c:v>05/28/12 17:35</c:v>
                </c:pt>
                <c:pt idx="1076">
                  <c:v>05/28/12 17:40</c:v>
                </c:pt>
                <c:pt idx="1077">
                  <c:v>05/28/12 17:45</c:v>
                </c:pt>
                <c:pt idx="1078">
                  <c:v>05/28/12 17:50</c:v>
                </c:pt>
                <c:pt idx="1079">
                  <c:v>05/28/12 17:55</c:v>
                </c:pt>
                <c:pt idx="1080">
                  <c:v>05/28/12 18:00</c:v>
                </c:pt>
                <c:pt idx="1081">
                  <c:v>05/28/12 18:05</c:v>
                </c:pt>
                <c:pt idx="1082">
                  <c:v>05/28/12 18:10</c:v>
                </c:pt>
                <c:pt idx="1083">
                  <c:v>05/28/12 18:15</c:v>
                </c:pt>
                <c:pt idx="1084">
                  <c:v>05/28/12 18:20</c:v>
                </c:pt>
                <c:pt idx="1085">
                  <c:v>05/28/12 18:25</c:v>
                </c:pt>
                <c:pt idx="1086">
                  <c:v>05/28/12 18:30</c:v>
                </c:pt>
                <c:pt idx="1087">
                  <c:v>05/28/12 18:35</c:v>
                </c:pt>
                <c:pt idx="1088">
                  <c:v>05/28/12 18:40</c:v>
                </c:pt>
                <c:pt idx="1089">
                  <c:v>05/28/12 18:45</c:v>
                </c:pt>
                <c:pt idx="1090">
                  <c:v>05/28/12 18:50</c:v>
                </c:pt>
                <c:pt idx="1091">
                  <c:v>05/28/12 18:55</c:v>
                </c:pt>
                <c:pt idx="1092">
                  <c:v>05/28/12 19:00</c:v>
                </c:pt>
                <c:pt idx="1093">
                  <c:v>05/28/12 19:05</c:v>
                </c:pt>
                <c:pt idx="1094">
                  <c:v>05/28/12 19:10</c:v>
                </c:pt>
                <c:pt idx="1095">
                  <c:v>05/28/12 19:15</c:v>
                </c:pt>
                <c:pt idx="1096">
                  <c:v>05/28/12 19:20</c:v>
                </c:pt>
                <c:pt idx="1097">
                  <c:v>05/28/12 19:25</c:v>
                </c:pt>
                <c:pt idx="1098">
                  <c:v>05/28/12 19:30</c:v>
                </c:pt>
                <c:pt idx="1099">
                  <c:v>05/28/12 19:35</c:v>
                </c:pt>
                <c:pt idx="1100">
                  <c:v>05/28/12 19:40</c:v>
                </c:pt>
                <c:pt idx="1101">
                  <c:v>05/28/12 19:45</c:v>
                </c:pt>
                <c:pt idx="1102">
                  <c:v>05/28/12 19:50</c:v>
                </c:pt>
                <c:pt idx="1103">
                  <c:v>05/28/12 19:55</c:v>
                </c:pt>
                <c:pt idx="1104">
                  <c:v>05/28/12 20:00</c:v>
                </c:pt>
                <c:pt idx="1105">
                  <c:v>05/28/12 20:05</c:v>
                </c:pt>
                <c:pt idx="1106">
                  <c:v>05/28/12 20:10</c:v>
                </c:pt>
                <c:pt idx="1107">
                  <c:v>05/28/12 20:15</c:v>
                </c:pt>
                <c:pt idx="1108">
                  <c:v>05/28/12 20:20</c:v>
                </c:pt>
                <c:pt idx="1109">
                  <c:v>05/28/12 20:25</c:v>
                </c:pt>
                <c:pt idx="1110">
                  <c:v>05/28/12 20:30</c:v>
                </c:pt>
                <c:pt idx="1111">
                  <c:v>05/28/12 20:35</c:v>
                </c:pt>
                <c:pt idx="1112">
                  <c:v>05/28/12 20:40</c:v>
                </c:pt>
                <c:pt idx="1113">
                  <c:v>05/28/12 20:45</c:v>
                </c:pt>
                <c:pt idx="1114">
                  <c:v>05/28/12 20:50</c:v>
                </c:pt>
                <c:pt idx="1115">
                  <c:v>05/28/12 20:55</c:v>
                </c:pt>
                <c:pt idx="1116">
                  <c:v>05/28/12 21:00</c:v>
                </c:pt>
                <c:pt idx="1117">
                  <c:v>05/28/12 21:05</c:v>
                </c:pt>
                <c:pt idx="1118">
                  <c:v>05/28/12 21:10</c:v>
                </c:pt>
                <c:pt idx="1119">
                  <c:v>05/28/12 21:15</c:v>
                </c:pt>
                <c:pt idx="1120">
                  <c:v>05/28/12 21:20</c:v>
                </c:pt>
                <c:pt idx="1121">
                  <c:v>05/28/12 21:25</c:v>
                </c:pt>
                <c:pt idx="1122">
                  <c:v>05/28/12 21:30</c:v>
                </c:pt>
                <c:pt idx="1123">
                  <c:v>05/28/12 21:35</c:v>
                </c:pt>
                <c:pt idx="1124">
                  <c:v>05/28/12 21:40</c:v>
                </c:pt>
                <c:pt idx="1125">
                  <c:v>05/28/12 21:45</c:v>
                </c:pt>
                <c:pt idx="1126">
                  <c:v>05/28/12 21:50</c:v>
                </c:pt>
                <c:pt idx="1127">
                  <c:v>05/28/12 21:55</c:v>
                </c:pt>
                <c:pt idx="1128">
                  <c:v>05/28/12 22:00</c:v>
                </c:pt>
                <c:pt idx="1129">
                  <c:v>05/28/12 22:05</c:v>
                </c:pt>
                <c:pt idx="1130">
                  <c:v>05/28/12 22:10</c:v>
                </c:pt>
                <c:pt idx="1131">
                  <c:v>05/28/12 22:15</c:v>
                </c:pt>
                <c:pt idx="1132">
                  <c:v>05/28/12 22:20</c:v>
                </c:pt>
                <c:pt idx="1133">
                  <c:v>05/28/12 22:25</c:v>
                </c:pt>
                <c:pt idx="1134">
                  <c:v>05/28/12 22:30</c:v>
                </c:pt>
                <c:pt idx="1135">
                  <c:v>05/28/12 22:35</c:v>
                </c:pt>
                <c:pt idx="1136">
                  <c:v>05/28/12 22:40</c:v>
                </c:pt>
                <c:pt idx="1137">
                  <c:v>05/28/12 22:45</c:v>
                </c:pt>
                <c:pt idx="1138">
                  <c:v>05/28/12 22:50</c:v>
                </c:pt>
                <c:pt idx="1139">
                  <c:v>05/28/12 22:55</c:v>
                </c:pt>
                <c:pt idx="1140">
                  <c:v>05/28/12 23:00</c:v>
                </c:pt>
                <c:pt idx="1141">
                  <c:v>05/28/12 23:05</c:v>
                </c:pt>
                <c:pt idx="1142">
                  <c:v>05/28/12 23:10</c:v>
                </c:pt>
                <c:pt idx="1143">
                  <c:v>05/28/12 23:15</c:v>
                </c:pt>
                <c:pt idx="1144">
                  <c:v>05/28/12 23:20</c:v>
                </c:pt>
                <c:pt idx="1145">
                  <c:v>05/28/12 23:25</c:v>
                </c:pt>
                <c:pt idx="1146">
                  <c:v>05/28/12 23:30</c:v>
                </c:pt>
                <c:pt idx="1147">
                  <c:v>05/28/12 23:35</c:v>
                </c:pt>
                <c:pt idx="1148">
                  <c:v>05/28/12 23:40</c:v>
                </c:pt>
                <c:pt idx="1149">
                  <c:v>05/28/12 23:45</c:v>
                </c:pt>
                <c:pt idx="1150">
                  <c:v>05/28/12 23:50</c:v>
                </c:pt>
                <c:pt idx="1151">
                  <c:v>05/28/12 23:55</c:v>
                </c:pt>
                <c:pt idx="1152">
                  <c:v>05/29/12 00:00</c:v>
                </c:pt>
                <c:pt idx="1153">
                  <c:v>05/29/12 00:05</c:v>
                </c:pt>
                <c:pt idx="1154">
                  <c:v>05/29/12 00:10</c:v>
                </c:pt>
                <c:pt idx="1155">
                  <c:v>05/29/12 00:15</c:v>
                </c:pt>
                <c:pt idx="1156">
                  <c:v>05/29/12 00:20</c:v>
                </c:pt>
                <c:pt idx="1157">
                  <c:v>05/29/12 00:25</c:v>
                </c:pt>
                <c:pt idx="1158">
                  <c:v>05/29/12 00:30</c:v>
                </c:pt>
                <c:pt idx="1159">
                  <c:v>05/29/12 00:35</c:v>
                </c:pt>
                <c:pt idx="1160">
                  <c:v>05/29/12 00:40</c:v>
                </c:pt>
                <c:pt idx="1161">
                  <c:v>05/29/12 00:45</c:v>
                </c:pt>
                <c:pt idx="1162">
                  <c:v>05/29/12 00:50</c:v>
                </c:pt>
                <c:pt idx="1163">
                  <c:v>05/29/12 00:55</c:v>
                </c:pt>
                <c:pt idx="1164">
                  <c:v>05/29/12 01:00</c:v>
                </c:pt>
                <c:pt idx="1165">
                  <c:v>05/29/12 01:05</c:v>
                </c:pt>
                <c:pt idx="1166">
                  <c:v>05/29/12 01:10</c:v>
                </c:pt>
                <c:pt idx="1167">
                  <c:v>05/29/12 01:15</c:v>
                </c:pt>
                <c:pt idx="1168">
                  <c:v>05/29/12 01:20</c:v>
                </c:pt>
                <c:pt idx="1169">
                  <c:v>05/29/12 01:25</c:v>
                </c:pt>
                <c:pt idx="1170">
                  <c:v>05/29/12 01:30</c:v>
                </c:pt>
                <c:pt idx="1171">
                  <c:v>05/29/12 01:35</c:v>
                </c:pt>
                <c:pt idx="1172">
                  <c:v>05/29/12 01:40</c:v>
                </c:pt>
                <c:pt idx="1173">
                  <c:v>05/29/12 01:45</c:v>
                </c:pt>
                <c:pt idx="1174">
                  <c:v>05/29/12 01:50</c:v>
                </c:pt>
                <c:pt idx="1175">
                  <c:v>05/29/12 01:55</c:v>
                </c:pt>
                <c:pt idx="1176">
                  <c:v>05/29/12 02:00</c:v>
                </c:pt>
                <c:pt idx="1177">
                  <c:v>05/29/12 02:05</c:v>
                </c:pt>
                <c:pt idx="1178">
                  <c:v>05/29/12 02:10</c:v>
                </c:pt>
                <c:pt idx="1179">
                  <c:v>05/29/12 02:15</c:v>
                </c:pt>
                <c:pt idx="1180">
                  <c:v>05/29/12 02:20</c:v>
                </c:pt>
                <c:pt idx="1181">
                  <c:v>05/29/12 02:25</c:v>
                </c:pt>
                <c:pt idx="1182">
                  <c:v>05/29/12 02:30</c:v>
                </c:pt>
                <c:pt idx="1183">
                  <c:v>05/29/12 02:35</c:v>
                </c:pt>
                <c:pt idx="1184">
                  <c:v>05/29/12 02:40</c:v>
                </c:pt>
                <c:pt idx="1185">
                  <c:v>05/29/12 02:45</c:v>
                </c:pt>
                <c:pt idx="1186">
                  <c:v>05/29/12 02:50</c:v>
                </c:pt>
                <c:pt idx="1187">
                  <c:v>05/29/12 02:55</c:v>
                </c:pt>
                <c:pt idx="1188">
                  <c:v>05/29/12 03:00</c:v>
                </c:pt>
                <c:pt idx="1189">
                  <c:v>05/29/12 03:05</c:v>
                </c:pt>
                <c:pt idx="1190">
                  <c:v>05/29/12 03:10</c:v>
                </c:pt>
                <c:pt idx="1191">
                  <c:v>05/29/12 03:15</c:v>
                </c:pt>
                <c:pt idx="1192">
                  <c:v>05/29/12 03:20</c:v>
                </c:pt>
                <c:pt idx="1193">
                  <c:v>05/29/12 03:25</c:v>
                </c:pt>
                <c:pt idx="1194">
                  <c:v>05/29/12 03:30</c:v>
                </c:pt>
                <c:pt idx="1195">
                  <c:v>05/29/12 03:35</c:v>
                </c:pt>
                <c:pt idx="1196">
                  <c:v>05/29/12 03:40</c:v>
                </c:pt>
                <c:pt idx="1197">
                  <c:v>05/29/12 03:45</c:v>
                </c:pt>
                <c:pt idx="1198">
                  <c:v>05/29/12 03:50</c:v>
                </c:pt>
                <c:pt idx="1199">
                  <c:v>05/29/12 03:55</c:v>
                </c:pt>
                <c:pt idx="1200">
                  <c:v>05/29/12 04:00</c:v>
                </c:pt>
                <c:pt idx="1201">
                  <c:v>05/29/12 04:05</c:v>
                </c:pt>
                <c:pt idx="1202">
                  <c:v>05/29/12 04:10</c:v>
                </c:pt>
                <c:pt idx="1203">
                  <c:v>05/29/12 04:15</c:v>
                </c:pt>
                <c:pt idx="1204">
                  <c:v>05/29/12 04:20</c:v>
                </c:pt>
                <c:pt idx="1205">
                  <c:v>05/29/12 04:25</c:v>
                </c:pt>
                <c:pt idx="1206">
                  <c:v>05/29/12 04:30</c:v>
                </c:pt>
                <c:pt idx="1207">
                  <c:v>05/29/12 04:35</c:v>
                </c:pt>
                <c:pt idx="1208">
                  <c:v>05/29/12 04:40</c:v>
                </c:pt>
                <c:pt idx="1209">
                  <c:v>05/29/12 04:45</c:v>
                </c:pt>
                <c:pt idx="1210">
                  <c:v>05/29/12 04:50</c:v>
                </c:pt>
                <c:pt idx="1211">
                  <c:v>05/29/12 04:55</c:v>
                </c:pt>
                <c:pt idx="1212">
                  <c:v>05/29/12 05:00</c:v>
                </c:pt>
                <c:pt idx="1213">
                  <c:v>05/29/12 05:05</c:v>
                </c:pt>
                <c:pt idx="1214">
                  <c:v>05/29/12 05:10</c:v>
                </c:pt>
                <c:pt idx="1215">
                  <c:v>05/29/12 05:15</c:v>
                </c:pt>
                <c:pt idx="1216">
                  <c:v>05/29/12 05:20</c:v>
                </c:pt>
                <c:pt idx="1217">
                  <c:v>05/29/12 05:25</c:v>
                </c:pt>
                <c:pt idx="1218">
                  <c:v>05/29/12 05:30</c:v>
                </c:pt>
                <c:pt idx="1219">
                  <c:v>05/29/12 05:35</c:v>
                </c:pt>
                <c:pt idx="1220">
                  <c:v>05/29/12 05:40</c:v>
                </c:pt>
                <c:pt idx="1221">
                  <c:v>05/29/12 05:45</c:v>
                </c:pt>
                <c:pt idx="1222">
                  <c:v>05/29/12 05:50</c:v>
                </c:pt>
                <c:pt idx="1223">
                  <c:v>05/29/12 05:55</c:v>
                </c:pt>
                <c:pt idx="1224">
                  <c:v>05/29/12 06:00</c:v>
                </c:pt>
                <c:pt idx="1225">
                  <c:v>05/29/12 06:05</c:v>
                </c:pt>
                <c:pt idx="1226">
                  <c:v>05/29/12 06:10</c:v>
                </c:pt>
                <c:pt idx="1227">
                  <c:v>05/29/12 06:15</c:v>
                </c:pt>
                <c:pt idx="1228">
                  <c:v>05/29/12 06:20</c:v>
                </c:pt>
                <c:pt idx="1229">
                  <c:v>05/29/12 06:25</c:v>
                </c:pt>
                <c:pt idx="1230">
                  <c:v>05/29/12 06:30</c:v>
                </c:pt>
                <c:pt idx="1231">
                  <c:v>05/29/12 06:35</c:v>
                </c:pt>
                <c:pt idx="1232">
                  <c:v>05/29/12 06:40</c:v>
                </c:pt>
                <c:pt idx="1233">
                  <c:v>05/29/12 06:45</c:v>
                </c:pt>
                <c:pt idx="1234">
                  <c:v>05/29/12 06:50</c:v>
                </c:pt>
                <c:pt idx="1235">
                  <c:v>05/29/12 06:55</c:v>
                </c:pt>
                <c:pt idx="1236">
                  <c:v>05/29/12 07:00</c:v>
                </c:pt>
                <c:pt idx="1237">
                  <c:v>05/29/12 07:05</c:v>
                </c:pt>
                <c:pt idx="1238">
                  <c:v>05/29/12 07:10</c:v>
                </c:pt>
                <c:pt idx="1239">
                  <c:v>05/29/12 07:15</c:v>
                </c:pt>
                <c:pt idx="1240">
                  <c:v>05/29/12 07:20</c:v>
                </c:pt>
                <c:pt idx="1241">
                  <c:v>05/29/12 07:25</c:v>
                </c:pt>
                <c:pt idx="1242">
                  <c:v>05/29/12 07:30</c:v>
                </c:pt>
                <c:pt idx="1243">
                  <c:v>05/29/12 07:35</c:v>
                </c:pt>
                <c:pt idx="1244">
                  <c:v>05/29/12 07:40</c:v>
                </c:pt>
                <c:pt idx="1245">
                  <c:v>05/29/12 07:45</c:v>
                </c:pt>
                <c:pt idx="1246">
                  <c:v>05/29/12 07:50</c:v>
                </c:pt>
                <c:pt idx="1247">
                  <c:v>05/29/12 07:55</c:v>
                </c:pt>
                <c:pt idx="1248">
                  <c:v>05/29/12 08:00</c:v>
                </c:pt>
                <c:pt idx="1249">
                  <c:v>05/29/12 08:05</c:v>
                </c:pt>
                <c:pt idx="1250">
                  <c:v>05/29/12 08:10</c:v>
                </c:pt>
                <c:pt idx="1251">
                  <c:v>05/29/12 08:15</c:v>
                </c:pt>
                <c:pt idx="1252">
                  <c:v>05/29/12 08:20</c:v>
                </c:pt>
                <c:pt idx="1253">
                  <c:v>05/29/12 08:25</c:v>
                </c:pt>
                <c:pt idx="1254">
                  <c:v>05/29/12 08:30</c:v>
                </c:pt>
                <c:pt idx="1255">
                  <c:v>05/29/12 08:35</c:v>
                </c:pt>
                <c:pt idx="1256">
                  <c:v>05/29/12 08:40</c:v>
                </c:pt>
                <c:pt idx="1257">
                  <c:v>05/29/12 08:45</c:v>
                </c:pt>
                <c:pt idx="1258">
                  <c:v>05/29/12 08:50</c:v>
                </c:pt>
                <c:pt idx="1259">
                  <c:v>05/29/12 08:55</c:v>
                </c:pt>
                <c:pt idx="1260">
                  <c:v>05/29/12 09:00</c:v>
                </c:pt>
                <c:pt idx="1261">
                  <c:v>05/29/12 09:05</c:v>
                </c:pt>
                <c:pt idx="1262">
                  <c:v>05/29/12 09:10</c:v>
                </c:pt>
                <c:pt idx="1263">
                  <c:v>05/29/12 09:15</c:v>
                </c:pt>
                <c:pt idx="1264">
                  <c:v>05/29/12 09:20</c:v>
                </c:pt>
                <c:pt idx="1265">
                  <c:v>05/29/12 09:25</c:v>
                </c:pt>
                <c:pt idx="1266">
                  <c:v>05/29/12 09:30</c:v>
                </c:pt>
                <c:pt idx="1267">
                  <c:v>05/29/12 09:35</c:v>
                </c:pt>
                <c:pt idx="1268">
                  <c:v>05/29/12 09:40</c:v>
                </c:pt>
                <c:pt idx="1269">
                  <c:v>05/29/12 09:45</c:v>
                </c:pt>
                <c:pt idx="1270">
                  <c:v>05/29/12 09:50</c:v>
                </c:pt>
                <c:pt idx="1271">
                  <c:v>05/29/12 09:55</c:v>
                </c:pt>
                <c:pt idx="1272">
                  <c:v>05/29/12 10:00</c:v>
                </c:pt>
                <c:pt idx="1273">
                  <c:v>05/29/12 10:05</c:v>
                </c:pt>
                <c:pt idx="1274">
                  <c:v>05/29/12 10:10</c:v>
                </c:pt>
                <c:pt idx="1275">
                  <c:v>05/29/12 10:15</c:v>
                </c:pt>
                <c:pt idx="1276">
                  <c:v>05/29/12 10:20</c:v>
                </c:pt>
                <c:pt idx="1277">
                  <c:v>05/29/12 10:25</c:v>
                </c:pt>
                <c:pt idx="1278">
                  <c:v>05/29/12 10:30</c:v>
                </c:pt>
                <c:pt idx="1279">
                  <c:v>05/29/12 10:35</c:v>
                </c:pt>
                <c:pt idx="1280">
                  <c:v>05/29/12 10:40</c:v>
                </c:pt>
                <c:pt idx="1281">
                  <c:v>05/29/12 10:45</c:v>
                </c:pt>
                <c:pt idx="1282">
                  <c:v>05/29/12 10:50</c:v>
                </c:pt>
                <c:pt idx="1283">
                  <c:v>05/29/12 10:55</c:v>
                </c:pt>
                <c:pt idx="1284">
                  <c:v>05/29/12 11:00</c:v>
                </c:pt>
                <c:pt idx="1285">
                  <c:v>05/29/12 11:05</c:v>
                </c:pt>
                <c:pt idx="1286">
                  <c:v>05/29/12 11:10</c:v>
                </c:pt>
                <c:pt idx="1287">
                  <c:v>05/29/12 11:15</c:v>
                </c:pt>
                <c:pt idx="1288">
                  <c:v>05/29/12 11:20</c:v>
                </c:pt>
                <c:pt idx="1289">
                  <c:v>05/29/12 11:25</c:v>
                </c:pt>
                <c:pt idx="1290">
                  <c:v>05/29/12 11:30</c:v>
                </c:pt>
                <c:pt idx="1291">
                  <c:v>05/29/12 11:35</c:v>
                </c:pt>
                <c:pt idx="1292">
                  <c:v>05/29/12 11:40</c:v>
                </c:pt>
                <c:pt idx="1293">
                  <c:v>05/29/12 11:45</c:v>
                </c:pt>
                <c:pt idx="1294">
                  <c:v>05/29/12 11:50</c:v>
                </c:pt>
                <c:pt idx="1295">
                  <c:v>05/29/12 11:55</c:v>
                </c:pt>
                <c:pt idx="1296">
                  <c:v>05/29/12 12:00</c:v>
                </c:pt>
                <c:pt idx="1297">
                  <c:v>05/29/12 12:05</c:v>
                </c:pt>
                <c:pt idx="1298">
                  <c:v>05/29/12 12:10</c:v>
                </c:pt>
                <c:pt idx="1299">
                  <c:v>05/29/12 12:15</c:v>
                </c:pt>
                <c:pt idx="1300">
                  <c:v>05/29/12 12:20</c:v>
                </c:pt>
                <c:pt idx="1301">
                  <c:v>05/29/12 12:25</c:v>
                </c:pt>
                <c:pt idx="1302">
                  <c:v>05/29/12 12:30</c:v>
                </c:pt>
                <c:pt idx="1303">
                  <c:v>05/29/12 12:35</c:v>
                </c:pt>
                <c:pt idx="1304">
                  <c:v>05/29/12 12:40</c:v>
                </c:pt>
                <c:pt idx="1305">
                  <c:v>05/29/12 12:45</c:v>
                </c:pt>
                <c:pt idx="1306">
                  <c:v>05/29/12 12:50</c:v>
                </c:pt>
                <c:pt idx="1307">
                  <c:v>05/29/12 12:55</c:v>
                </c:pt>
                <c:pt idx="1308">
                  <c:v>05/29/12 13:00</c:v>
                </c:pt>
                <c:pt idx="1309">
                  <c:v>05/29/12 13:05</c:v>
                </c:pt>
                <c:pt idx="1310">
                  <c:v>05/29/12 13:10</c:v>
                </c:pt>
                <c:pt idx="1311">
                  <c:v>05/29/12 13:15</c:v>
                </c:pt>
                <c:pt idx="1312">
                  <c:v>05/29/12 13:20</c:v>
                </c:pt>
                <c:pt idx="1313">
                  <c:v>05/29/12 13:25</c:v>
                </c:pt>
                <c:pt idx="1314">
                  <c:v>05/29/12 13:30</c:v>
                </c:pt>
                <c:pt idx="1315">
                  <c:v>05/29/12 13:35</c:v>
                </c:pt>
                <c:pt idx="1316">
                  <c:v>05/29/12 13:40</c:v>
                </c:pt>
                <c:pt idx="1317">
                  <c:v>05/29/12 13:45</c:v>
                </c:pt>
                <c:pt idx="1318">
                  <c:v>05/29/12 13:50</c:v>
                </c:pt>
                <c:pt idx="1319">
                  <c:v>05/29/12 13:55</c:v>
                </c:pt>
                <c:pt idx="1320">
                  <c:v>05/29/12 14:00</c:v>
                </c:pt>
                <c:pt idx="1321">
                  <c:v>05/29/12 14:05</c:v>
                </c:pt>
                <c:pt idx="1322">
                  <c:v>05/29/12 14:10</c:v>
                </c:pt>
                <c:pt idx="1323">
                  <c:v>05/29/12 14:15</c:v>
                </c:pt>
                <c:pt idx="1324">
                  <c:v>05/29/12 14:20</c:v>
                </c:pt>
                <c:pt idx="1325">
                  <c:v>05/29/12 14:25</c:v>
                </c:pt>
                <c:pt idx="1326">
                  <c:v>05/29/12 14:30</c:v>
                </c:pt>
                <c:pt idx="1327">
                  <c:v>05/29/12 14:35</c:v>
                </c:pt>
                <c:pt idx="1328">
                  <c:v>05/29/12 14:40</c:v>
                </c:pt>
                <c:pt idx="1329">
                  <c:v>05/29/12 14:45</c:v>
                </c:pt>
                <c:pt idx="1330">
                  <c:v>05/29/12 14:50</c:v>
                </c:pt>
                <c:pt idx="1331">
                  <c:v>05/29/12 14:55</c:v>
                </c:pt>
                <c:pt idx="1332">
                  <c:v>05/29/12 15:00</c:v>
                </c:pt>
                <c:pt idx="1333">
                  <c:v>05/29/12 15:05</c:v>
                </c:pt>
                <c:pt idx="1334">
                  <c:v>05/29/12 15:10</c:v>
                </c:pt>
                <c:pt idx="1335">
                  <c:v>05/29/12 15:15</c:v>
                </c:pt>
                <c:pt idx="1336">
                  <c:v>05/29/12 15:20</c:v>
                </c:pt>
                <c:pt idx="1337">
                  <c:v>05/29/12 15:25</c:v>
                </c:pt>
                <c:pt idx="1338">
                  <c:v>05/29/12 15:30</c:v>
                </c:pt>
                <c:pt idx="1339">
                  <c:v>05/29/12 15:35</c:v>
                </c:pt>
                <c:pt idx="1340">
                  <c:v>05/29/12 15:40</c:v>
                </c:pt>
                <c:pt idx="1341">
                  <c:v>05/29/12 15:45</c:v>
                </c:pt>
                <c:pt idx="1342">
                  <c:v>05/29/12 15:50</c:v>
                </c:pt>
                <c:pt idx="1343">
                  <c:v>05/29/12 15:55</c:v>
                </c:pt>
                <c:pt idx="1344">
                  <c:v>05/29/12 16:00</c:v>
                </c:pt>
                <c:pt idx="1345">
                  <c:v>05/29/12 16:05</c:v>
                </c:pt>
                <c:pt idx="1346">
                  <c:v>05/29/12 16:10</c:v>
                </c:pt>
                <c:pt idx="1347">
                  <c:v>05/29/12 16:15</c:v>
                </c:pt>
                <c:pt idx="1348">
                  <c:v>05/29/12 16:20</c:v>
                </c:pt>
                <c:pt idx="1349">
                  <c:v>05/29/12 16:25</c:v>
                </c:pt>
                <c:pt idx="1350">
                  <c:v>05/29/12 16:30</c:v>
                </c:pt>
                <c:pt idx="1351">
                  <c:v>05/29/12 16:35</c:v>
                </c:pt>
                <c:pt idx="1352">
                  <c:v>05/29/12 16:40</c:v>
                </c:pt>
                <c:pt idx="1353">
                  <c:v>05/29/12 16:45</c:v>
                </c:pt>
                <c:pt idx="1354">
                  <c:v>05/29/12 16:50</c:v>
                </c:pt>
                <c:pt idx="1355">
                  <c:v>05/29/12 16:55</c:v>
                </c:pt>
                <c:pt idx="1356">
                  <c:v>05/29/12 17:00</c:v>
                </c:pt>
                <c:pt idx="1357">
                  <c:v>05/29/12 17:05</c:v>
                </c:pt>
                <c:pt idx="1358">
                  <c:v>05/29/12 17:10</c:v>
                </c:pt>
                <c:pt idx="1359">
                  <c:v>05/29/12 17:15</c:v>
                </c:pt>
                <c:pt idx="1360">
                  <c:v>05/29/12 17:20</c:v>
                </c:pt>
                <c:pt idx="1361">
                  <c:v>05/29/12 17:25</c:v>
                </c:pt>
                <c:pt idx="1362">
                  <c:v>05/29/12 17:30</c:v>
                </c:pt>
                <c:pt idx="1363">
                  <c:v>05/29/12 17:35</c:v>
                </c:pt>
                <c:pt idx="1364">
                  <c:v>05/29/12 17:40</c:v>
                </c:pt>
                <c:pt idx="1365">
                  <c:v>05/29/12 17:45</c:v>
                </c:pt>
                <c:pt idx="1366">
                  <c:v>05/29/12 17:50</c:v>
                </c:pt>
                <c:pt idx="1367">
                  <c:v>05/29/12 17:55</c:v>
                </c:pt>
                <c:pt idx="1368">
                  <c:v>05/29/12 18:00</c:v>
                </c:pt>
                <c:pt idx="1369">
                  <c:v>05/29/12 18:05</c:v>
                </c:pt>
                <c:pt idx="1370">
                  <c:v>05/29/12 18:10</c:v>
                </c:pt>
                <c:pt idx="1371">
                  <c:v>05/29/12 18:15</c:v>
                </c:pt>
                <c:pt idx="1372">
                  <c:v>05/29/12 18:20</c:v>
                </c:pt>
                <c:pt idx="1373">
                  <c:v>05/29/12 18:25</c:v>
                </c:pt>
                <c:pt idx="1374">
                  <c:v>05/29/12 18:30</c:v>
                </c:pt>
                <c:pt idx="1375">
                  <c:v>05/29/12 18:35</c:v>
                </c:pt>
                <c:pt idx="1376">
                  <c:v>05/29/12 18:40</c:v>
                </c:pt>
                <c:pt idx="1377">
                  <c:v>05/29/12 18:45</c:v>
                </c:pt>
                <c:pt idx="1378">
                  <c:v>05/29/12 18:50</c:v>
                </c:pt>
                <c:pt idx="1379">
                  <c:v>05/29/12 18:55</c:v>
                </c:pt>
                <c:pt idx="1380">
                  <c:v>05/29/12 19:00</c:v>
                </c:pt>
                <c:pt idx="1381">
                  <c:v>05/29/12 19:05</c:v>
                </c:pt>
                <c:pt idx="1382">
                  <c:v>05/29/12 19:10</c:v>
                </c:pt>
                <c:pt idx="1383">
                  <c:v>05/29/12 19:15</c:v>
                </c:pt>
                <c:pt idx="1384">
                  <c:v>05/29/12 19:20</c:v>
                </c:pt>
                <c:pt idx="1385">
                  <c:v>05/29/12 19:25</c:v>
                </c:pt>
                <c:pt idx="1386">
                  <c:v>05/29/12 19:30</c:v>
                </c:pt>
                <c:pt idx="1387">
                  <c:v>05/29/12 19:35</c:v>
                </c:pt>
                <c:pt idx="1388">
                  <c:v>05/29/12 19:40</c:v>
                </c:pt>
                <c:pt idx="1389">
                  <c:v>05/29/12 19:45</c:v>
                </c:pt>
                <c:pt idx="1390">
                  <c:v>05/29/12 19:50</c:v>
                </c:pt>
                <c:pt idx="1391">
                  <c:v>05/29/12 19:55</c:v>
                </c:pt>
                <c:pt idx="1392">
                  <c:v>05/29/12 20:00</c:v>
                </c:pt>
                <c:pt idx="1393">
                  <c:v>05/29/12 20:05</c:v>
                </c:pt>
                <c:pt idx="1394">
                  <c:v>05/29/12 20:10</c:v>
                </c:pt>
                <c:pt idx="1395">
                  <c:v>05/29/12 20:15</c:v>
                </c:pt>
                <c:pt idx="1396">
                  <c:v>05/29/12 20:20</c:v>
                </c:pt>
                <c:pt idx="1397">
                  <c:v>05/29/12 20:25</c:v>
                </c:pt>
                <c:pt idx="1398">
                  <c:v>05/29/12 20:30</c:v>
                </c:pt>
                <c:pt idx="1399">
                  <c:v>05/29/12 20:35</c:v>
                </c:pt>
                <c:pt idx="1400">
                  <c:v>05/29/12 20:40</c:v>
                </c:pt>
                <c:pt idx="1401">
                  <c:v>05/29/12 20:45</c:v>
                </c:pt>
                <c:pt idx="1402">
                  <c:v>05/29/12 20:50</c:v>
                </c:pt>
                <c:pt idx="1403">
                  <c:v>05/29/12 20:55</c:v>
                </c:pt>
                <c:pt idx="1404">
                  <c:v>05/29/12 21:00</c:v>
                </c:pt>
                <c:pt idx="1405">
                  <c:v>05/29/12 21:05</c:v>
                </c:pt>
                <c:pt idx="1406">
                  <c:v>05/29/12 21:10</c:v>
                </c:pt>
                <c:pt idx="1407">
                  <c:v>05/29/12 21:15</c:v>
                </c:pt>
                <c:pt idx="1408">
                  <c:v>05/29/12 21:20</c:v>
                </c:pt>
                <c:pt idx="1409">
                  <c:v>05/29/12 21:25</c:v>
                </c:pt>
                <c:pt idx="1410">
                  <c:v>05/29/12 21:30</c:v>
                </c:pt>
                <c:pt idx="1411">
                  <c:v>05/29/12 21:35</c:v>
                </c:pt>
                <c:pt idx="1412">
                  <c:v>05/29/12 21:40</c:v>
                </c:pt>
                <c:pt idx="1413">
                  <c:v>05/29/12 21:45</c:v>
                </c:pt>
                <c:pt idx="1414">
                  <c:v>05/29/12 21:50</c:v>
                </c:pt>
                <c:pt idx="1415">
                  <c:v>05/29/12 21:55</c:v>
                </c:pt>
                <c:pt idx="1416">
                  <c:v>05/29/12 22:00</c:v>
                </c:pt>
                <c:pt idx="1417">
                  <c:v>05/29/12 22:05</c:v>
                </c:pt>
                <c:pt idx="1418">
                  <c:v>05/29/12 22:10</c:v>
                </c:pt>
                <c:pt idx="1419">
                  <c:v>05/29/12 22:15</c:v>
                </c:pt>
                <c:pt idx="1420">
                  <c:v>05/29/12 22:20</c:v>
                </c:pt>
                <c:pt idx="1421">
                  <c:v>05/29/12 22:25</c:v>
                </c:pt>
                <c:pt idx="1422">
                  <c:v>05/29/12 22:30</c:v>
                </c:pt>
                <c:pt idx="1423">
                  <c:v>05/29/12 22:35</c:v>
                </c:pt>
                <c:pt idx="1424">
                  <c:v>05/29/12 22:40</c:v>
                </c:pt>
                <c:pt idx="1425">
                  <c:v>05/29/12 22:45</c:v>
                </c:pt>
                <c:pt idx="1426">
                  <c:v>05/29/12 22:50</c:v>
                </c:pt>
                <c:pt idx="1427">
                  <c:v>05/29/12 22:55</c:v>
                </c:pt>
                <c:pt idx="1428">
                  <c:v>05/29/12 23:00</c:v>
                </c:pt>
                <c:pt idx="1429">
                  <c:v>05/29/12 23:05</c:v>
                </c:pt>
                <c:pt idx="1430">
                  <c:v>05/29/12 23:10</c:v>
                </c:pt>
                <c:pt idx="1431">
                  <c:v>05/29/12 23:15</c:v>
                </c:pt>
                <c:pt idx="1432">
                  <c:v>05/29/12 23:20</c:v>
                </c:pt>
                <c:pt idx="1433">
                  <c:v>05/29/12 23:25</c:v>
                </c:pt>
                <c:pt idx="1434">
                  <c:v>05/29/12 23:30</c:v>
                </c:pt>
                <c:pt idx="1435">
                  <c:v>05/29/12 23:35</c:v>
                </c:pt>
                <c:pt idx="1436">
                  <c:v>05/29/12 23:40</c:v>
                </c:pt>
                <c:pt idx="1437">
                  <c:v>05/29/12 23:45</c:v>
                </c:pt>
                <c:pt idx="1438">
                  <c:v>05/29/12 23:50</c:v>
                </c:pt>
                <c:pt idx="1439">
                  <c:v>05/29/12 23:55</c:v>
                </c:pt>
                <c:pt idx="1440">
                  <c:v>05/30/12 00:00</c:v>
                </c:pt>
                <c:pt idx="1441">
                  <c:v>05/30/12 00:05</c:v>
                </c:pt>
                <c:pt idx="1442">
                  <c:v>05/30/12 00:10</c:v>
                </c:pt>
                <c:pt idx="1443">
                  <c:v>05/30/12 00:15</c:v>
                </c:pt>
                <c:pt idx="1444">
                  <c:v>05/30/12 00:20</c:v>
                </c:pt>
                <c:pt idx="1445">
                  <c:v>05/30/12 00:25</c:v>
                </c:pt>
                <c:pt idx="1446">
                  <c:v>05/30/12 00:30</c:v>
                </c:pt>
                <c:pt idx="1447">
                  <c:v>05/30/12 00:35</c:v>
                </c:pt>
                <c:pt idx="1448">
                  <c:v>05/30/12 00:40</c:v>
                </c:pt>
                <c:pt idx="1449">
                  <c:v>05/30/12 00:45</c:v>
                </c:pt>
                <c:pt idx="1450">
                  <c:v>05/30/12 00:50</c:v>
                </c:pt>
                <c:pt idx="1451">
                  <c:v>05/30/12 00:55</c:v>
                </c:pt>
                <c:pt idx="1452">
                  <c:v>05/30/12 01:00</c:v>
                </c:pt>
                <c:pt idx="1453">
                  <c:v>05/30/12 01:05</c:v>
                </c:pt>
                <c:pt idx="1454">
                  <c:v>05/30/12 01:10</c:v>
                </c:pt>
                <c:pt idx="1455">
                  <c:v>05/30/12 01:15</c:v>
                </c:pt>
                <c:pt idx="1456">
                  <c:v>05/30/12 01:20</c:v>
                </c:pt>
                <c:pt idx="1457">
                  <c:v>05/30/12 01:25</c:v>
                </c:pt>
                <c:pt idx="1458">
                  <c:v>05/30/12 01:30</c:v>
                </c:pt>
                <c:pt idx="1459">
                  <c:v>05/30/12 01:35</c:v>
                </c:pt>
                <c:pt idx="1460">
                  <c:v>05/30/12 01:40</c:v>
                </c:pt>
                <c:pt idx="1461">
                  <c:v>05/30/12 01:45</c:v>
                </c:pt>
                <c:pt idx="1462">
                  <c:v>05/30/12 01:50</c:v>
                </c:pt>
                <c:pt idx="1463">
                  <c:v>05/30/12 01:55</c:v>
                </c:pt>
                <c:pt idx="1464">
                  <c:v>05/30/12 02:00</c:v>
                </c:pt>
                <c:pt idx="1465">
                  <c:v>05/30/12 02:05</c:v>
                </c:pt>
                <c:pt idx="1466">
                  <c:v>05/30/12 02:10</c:v>
                </c:pt>
                <c:pt idx="1467">
                  <c:v>05/30/12 02:15</c:v>
                </c:pt>
                <c:pt idx="1468">
                  <c:v>05/30/12 02:20</c:v>
                </c:pt>
                <c:pt idx="1469">
                  <c:v>05/30/12 02:25</c:v>
                </c:pt>
                <c:pt idx="1470">
                  <c:v>05/30/12 02:30</c:v>
                </c:pt>
                <c:pt idx="1471">
                  <c:v>05/30/12 02:35</c:v>
                </c:pt>
                <c:pt idx="1472">
                  <c:v>05/30/12 02:40</c:v>
                </c:pt>
                <c:pt idx="1473">
                  <c:v>05/30/12 02:45</c:v>
                </c:pt>
                <c:pt idx="1474">
                  <c:v>05/30/12 02:50</c:v>
                </c:pt>
                <c:pt idx="1475">
                  <c:v>05/30/12 02:55</c:v>
                </c:pt>
                <c:pt idx="1476">
                  <c:v>05/30/12 03:00</c:v>
                </c:pt>
                <c:pt idx="1477">
                  <c:v>05/30/12 03:05</c:v>
                </c:pt>
                <c:pt idx="1478">
                  <c:v>05/30/12 03:10</c:v>
                </c:pt>
                <c:pt idx="1479">
                  <c:v>05/30/12 03:15</c:v>
                </c:pt>
                <c:pt idx="1480">
                  <c:v>05/30/12 03:20</c:v>
                </c:pt>
                <c:pt idx="1481">
                  <c:v>05/30/12 03:25</c:v>
                </c:pt>
                <c:pt idx="1482">
                  <c:v>05/30/12 03:30</c:v>
                </c:pt>
                <c:pt idx="1483">
                  <c:v>05/30/12 03:35</c:v>
                </c:pt>
                <c:pt idx="1484">
                  <c:v>05/30/12 03:40</c:v>
                </c:pt>
                <c:pt idx="1485">
                  <c:v>05/30/12 03:45</c:v>
                </c:pt>
                <c:pt idx="1486">
                  <c:v>05/30/12 03:50</c:v>
                </c:pt>
                <c:pt idx="1487">
                  <c:v>05/30/12 03:55</c:v>
                </c:pt>
                <c:pt idx="1488">
                  <c:v>05/30/12 04:00</c:v>
                </c:pt>
                <c:pt idx="1489">
                  <c:v>05/30/12 04:05</c:v>
                </c:pt>
                <c:pt idx="1490">
                  <c:v>05/30/12 04:10</c:v>
                </c:pt>
                <c:pt idx="1491">
                  <c:v>05/30/12 04:15</c:v>
                </c:pt>
                <c:pt idx="1492">
                  <c:v>05/30/12 04:20</c:v>
                </c:pt>
                <c:pt idx="1493">
                  <c:v>05/30/12 04:25</c:v>
                </c:pt>
                <c:pt idx="1494">
                  <c:v>05/30/12 04:30</c:v>
                </c:pt>
                <c:pt idx="1495">
                  <c:v>05/30/12 04:35</c:v>
                </c:pt>
                <c:pt idx="1496">
                  <c:v>05/30/12 04:40</c:v>
                </c:pt>
                <c:pt idx="1497">
                  <c:v>05/30/12 04:45</c:v>
                </c:pt>
                <c:pt idx="1498">
                  <c:v>05/30/12 04:50</c:v>
                </c:pt>
                <c:pt idx="1499">
                  <c:v>05/30/12 04:55</c:v>
                </c:pt>
                <c:pt idx="1500">
                  <c:v>05/30/12 05:00</c:v>
                </c:pt>
                <c:pt idx="1501">
                  <c:v>05/30/12 05:05</c:v>
                </c:pt>
                <c:pt idx="1502">
                  <c:v>05/30/12 05:10</c:v>
                </c:pt>
                <c:pt idx="1503">
                  <c:v>05/30/12 05:15</c:v>
                </c:pt>
                <c:pt idx="1504">
                  <c:v>05/30/12 05:20</c:v>
                </c:pt>
                <c:pt idx="1505">
                  <c:v>05/30/12 05:25</c:v>
                </c:pt>
                <c:pt idx="1506">
                  <c:v>05/30/12 05:30</c:v>
                </c:pt>
                <c:pt idx="1507">
                  <c:v>05/30/12 05:35</c:v>
                </c:pt>
                <c:pt idx="1508">
                  <c:v>05/30/12 05:40</c:v>
                </c:pt>
                <c:pt idx="1509">
                  <c:v>05/30/12 05:45</c:v>
                </c:pt>
                <c:pt idx="1510">
                  <c:v>05/30/12 05:50</c:v>
                </c:pt>
                <c:pt idx="1511">
                  <c:v>05/30/12 05:55</c:v>
                </c:pt>
                <c:pt idx="1512">
                  <c:v>05/30/12 06:00</c:v>
                </c:pt>
                <c:pt idx="1513">
                  <c:v>05/30/12 06:05</c:v>
                </c:pt>
                <c:pt idx="1514">
                  <c:v>05/30/12 06:10</c:v>
                </c:pt>
                <c:pt idx="1515">
                  <c:v>05/30/12 06:15</c:v>
                </c:pt>
                <c:pt idx="1516">
                  <c:v>05/30/12 06:20</c:v>
                </c:pt>
                <c:pt idx="1517">
                  <c:v>05/30/12 06:25</c:v>
                </c:pt>
                <c:pt idx="1518">
                  <c:v>05/30/12 06:30</c:v>
                </c:pt>
                <c:pt idx="1519">
                  <c:v>05/30/12 06:35</c:v>
                </c:pt>
                <c:pt idx="1520">
                  <c:v>05/30/12 06:40</c:v>
                </c:pt>
                <c:pt idx="1521">
                  <c:v>05/30/12 06:45</c:v>
                </c:pt>
                <c:pt idx="1522">
                  <c:v>05/30/12 06:50</c:v>
                </c:pt>
                <c:pt idx="1523">
                  <c:v>05/30/12 06:55</c:v>
                </c:pt>
                <c:pt idx="1524">
                  <c:v>05/30/12 07:00</c:v>
                </c:pt>
                <c:pt idx="1525">
                  <c:v>05/30/12 07:05</c:v>
                </c:pt>
                <c:pt idx="1526">
                  <c:v>05/30/12 07:10</c:v>
                </c:pt>
                <c:pt idx="1527">
                  <c:v>05/30/12 07:15</c:v>
                </c:pt>
                <c:pt idx="1528">
                  <c:v>05/30/12 07:20</c:v>
                </c:pt>
                <c:pt idx="1529">
                  <c:v>05/30/12 07:25</c:v>
                </c:pt>
                <c:pt idx="1530">
                  <c:v>05/30/12 07:30</c:v>
                </c:pt>
                <c:pt idx="1531">
                  <c:v>05/30/12 07:35</c:v>
                </c:pt>
                <c:pt idx="1532">
                  <c:v>05/30/12 07:40</c:v>
                </c:pt>
                <c:pt idx="1533">
                  <c:v>05/30/12 07:45</c:v>
                </c:pt>
                <c:pt idx="1534">
                  <c:v>05/30/12 07:50</c:v>
                </c:pt>
                <c:pt idx="1535">
                  <c:v>05/30/12 07:55</c:v>
                </c:pt>
                <c:pt idx="1536">
                  <c:v>05/30/12 08:00</c:v>
                </c:pt>
                <c:pt idx="1537">
                  <c:v>05/30/12 08:05</c:v>
                </c:pt>
                <c:pt idx="1538">
                  <c:v>05/30/12 08:10</c:v>
                </c:pt>
                <c:pt idx="1539">
                  <c:v>05/30/12 08:15</c:v>
                </c:pt>
                <c:pt idx="1540">
                  <c:v>05/30/12 08:20</c:v>
                </c:pt>
                <c:pt idx="1541">
                  <c:v>05/30/12 08:25</c:v>
                </c:pt>
                <c:pt idx="1542">
                  <c:v>05/30/12 08:30</c:v>
                </c:pt>
                <c:pt idx="1543">
                  <c:v>05/30/12 08:35</c:v>
                </c:pt>
                <c:pt idx="1544">
                  <c:v>05/30/12 08:40</c:v>
                </c:pt>
                <c:pt idx="1545">
                  <c:v>05/30/12 08:45</c:v>
                </c:pt>
                <c:pt idx="1546">
                  <c:v>05/30/12 08:50</c:v>
                </c:pt>
                <c:pt idx="1547">
                  <c:v>05/30/12 08:55</c:v>
                </c:pt>
                <c:pt idx="1548">
                  <c:v>05/30/12 09:00</c:v>
                </c:pt>
                <c:pt idx="1549">
                  <c:v>05/30/12 09:05</c:v>
                </c:pt>
                <c:pt idx="1550">
                  <c:v>05/30/12 09:10</c:v>
                </c:pt>
                <c:pt idx="1551">
                  <c:v>05/30/12 09:15</c:v>
                </c:pt>
                <c:pt idx="1552">
                  <c:v>05/30/12 09:20</c:v>
                </c:pt>
                <c:pt idx="1553">
                  <c:v>05/30/12 09:25</c:v>
                </c:pt>
                <c:pt idx="1554">
                  <c:v>05/30/12 09:30</c:v>
                </c:pt>
                <c:pt idx="1555">
                  <c:v>05/30/12 09:35</c:v>
                </c:pt>
                <c:pt idx="1556">
                  <c:v>05/30/12 09:40</c:v>
                </c:pt>
                <c:pt idx="1557">
                  <c:v>05/30/12 09:45</c:v>
                </c:pt>
                <c:pt idx="1558">
                  <c:v>05/30/12 09:50</c:v>
                </c:pt>
                <c:pt idx="1559">
                  <c:v>05/30/12 09:55</c:v>
                </c:pt>
                <c:pt idx="1560">
                  <c:v>05/30/12 10:00</c:v>
                </c:pt>
                <c:pt idx="1561">
                  <c:v>05/30/12 10:05</c:v>
                </c:pt>
                <c:pt idx="1562">
                  <c:v>05/30/12 10:10</c:v>
                </c:pt>
                <c:pt idx="1563">
                  <c:v>05/30/12 10:15</c:v>
                </c:pt>
                <c:pt idx="1564">
                  <c:v>05/30/12 10:20</c:v>
                </c:pt>
                <c:pt idx="1565">
                  <c:v>05/30/12 10:25</c:v>
                </c:pt>
                <c:pt idx="1566">
                  <c:v>05/30/12 10:30</c:v>
                </c:pt>
                <c:pt idx="1567">
                  <c:v>05/30/12 10:35</c:v>
                </c:pt>
                <c:pt idx="1568">
                  <c:v>05/30/12 10:40</c:v>
                </c:pt>
                <c:pt idx="1569">
                  <c:v>05/30/12 10:45</c:v>
                </c:pt>
                <c:pt idx="1570">
                  <c:v>05/30/12 10:50</c:v>
                </c:pt>
                <c:pt idx="1571">
                  <c:v>05/30/12 10:55</c:v>
                </c:pt>
                <c:pt idx="1572">
                  <c:v>05/30/12 11:00</c:v>
                </c:pt>
                <c:pt idx="1573">
                  <c:v>05/30/12 11:05</c:v>
                </c:pt>
                <c:pt idx="1574">
                  <c:v>05/30/12 11:10</c:v>
                </c:pt>
                <c:pt idx="1575">
                  <c:v>05/30/12 11:15</c:v>
                </c:pt>
                <c:pt idx="1576">
                  <c:v>05/30/12 11:20</c:v>
                </c:pt>
                <c:pt idx="1577">
                  <c:v>05/30/12 11:25</c:v>
                </c:pt>
                <c:pt idx="1578">
                  <c:v>05/30/12 11:30</c:v>
                </c:pt>
                <c:pt idx="1579">
                  <c:v>05/30/12 11:35</c:v>
                </c:pt>
                <c:pt idx="1580">
                  <c:v>05/30/12 11:40</c:v>
                </c:pt>
                <c:pt idx="1581">
                  <c:v>05/30/12 11:45</c:v>
                </c:pt>
                <c:pt idx="1582">
                  <c:v>05/30/12 11:50</c:v>
                </c:pt>
                <c:pt idx="1583">
                  <c:v>05/30/12 11:55</c:v>
                </c:pt>
                <c:pt idx="1584">
                  <c:v>05/30/12 12:00</c:v>
                </c:pt>
                <c:pt idx="1585">
                  <c:v>05/30/12 12:05</c:v>
                </c:pt>
                <c:pt idx="1586">
                  <c:v>05/30/12 12:10</c:v>
                </c:pt>
                <c:pt idx="1587">
                  <c:v>05/30/12 12:15</c:v>
                </c:pt>
                <c:pt idx="1588">
                  <c:v>05/30/12 12:20</c:v>
                </c:pt>
                <c:pt idx="1589">
                  <c:v>05/30/12 12:25</c:v>
                </c:pt>
                <c:pt idx="1590">
                  <c:v>05/30/12 12:30</c:v>
                </c:pt>
                <c:pt idx="1591">
                  <c:v>05/30/12 12:35</c:v>
                </c:pt>
                <c:pt idx="1592">
                  <c:v>05/30/12 12:40</c:v>
                </c:pt>
                <c:pt idx="1593">
                  <c:v>05/30/12 12:45</c:v>
                </c:pt>
                <c:pt idx="1594">
                  <c:v>05/30/12 12:50</c:v>
                </c:pt>
                <c:pt idx="1595">
                  <c:v>05/30/12 12:55</c:v>
                </c:pt>
                <c:pt idx="1596">
                  <c:v>05/30/12 13:00</c:v>
                </c:pt>
                <c:pt idx="1597">
                  <c:v>05/30/12 13:05</c:v>
                </c:pt>
                <c:pt idx="1598">
                  <c:v>05/30/12 13:10</c:v>
                </c:pt>
                <c:pt idx="1599">
                  <c:v>05/30/12 13:15</c:v>
                </c:pt>
                <c:pt idx="1600">
                  <c:v>05/30/12 13:20</c:v>
                </c:pt>
                <c:pt idx="1601">
                  <c:v>05/30/12 13:25</c:v>
                </c:pt>
                <c:pt idx="1602">
                  <c:v>05/30/12 13:30</c:v>
                </c:pt>
                <c:pt idx="1603">
                  <c:v>05/30/12 13:35</c:v>
                </c:pt>
                <c:pt idx="1604">
                  <c:v>05/30/12 13:40</c:v>
                </c:pt>
                <c:pt idx="1605">
                  <c:v>05/30/12 13:45</c:v>
                </c:pt>
                <c:pt idx="1606">
                  <c:v>05/30/12 13:50</c:v>
                </c:pt>
                <c:pt idx="1607">
                  <c:v>05/30/12 13:55</c:v>
                </c:pt>
                <c:pt idx="1608">
                  <c:v>05/30/12 14:00</c:v>
                </c:pt>
                <c:pt idx="1609">
                  <c:v>05/30/12 14:05</c:v>
                </c:pt>
                <c:pt idx="1610">
                  <c:v>05/30/12 14:10</c:v>
                </c:pt>
                <c:pt idx="1611">
                  <c:v>05/30/12 14:15</c:v>
                </c:pt>
                <c:pt idx="1612">
                  <c:v>05/30/12 14:20</c:v>
                </c:pt>
                <c:pt idx="1613">
                  <c:v>05/30/12 14:25</c:v>
                </c:pt>
                <c:pt idx="1614">
                  <c:v>05/30/12 14:30</c:v>
                </c:pt>
                <c:pt idx="1615">
                  <c:v>05/30/12 14:35</c:v>
                </c:pt>
                <c:pt idx="1616">
                  <c:v>05/30/12 14:40</c:v>
                </c:pt>
                <c:pt idx="1617">
                  <c:v>05/30/12 14:45</c:v>
                </c:pt>
                <c:pt idx="1618">
                  <c:v>05/30/12 14:50</c:v>
                </c:pt>
                <c:pt idx="1619">
                  <c:v>05/30/12 14:55</c:v>
                </c:pt>
                <c:pt idx="1620">
                  <c:v>05/30/12 15:00</c:v>
                </c:pt>
                <c:pt idx="1621">
                  <c:v>05/30/12 15:05</c:v>
                </c:pt>
                <c:pt idx="1622">
                  <c:v>05/30/12 15:10</c:v>
                </c:pt>
                <c:pt idx="1623">
                  <c:v>05/30/12 15:15</c:v>
                </c:pt>
                <c:pt idx="1624">
                  <c:v>05/30/12 15:20</c:v>
                </c:pt>
                <c:pt idx="1625">
                  <c:v>05/30/12 15:25</c:v>
                </c:pt>
                <c:pt idx="1626">
                  <c:v>05/30/12 15:30</c:v>
                </c:pt>
                <c:pt idx="1627">
                  <c:v>05/30/12 15:35</c:v>
                </c:pt>
                <c:pt idx="1628">
                  <c:v>05/30/12 15:40</c:v>
                </c:pt>
                <c:pt idx="1629">
                  <c:v>05/30/12 15:45</c:v>
                </c:pt>
                <c:pt idx="1630">
                  <c:v>05/30/12 15:50</c:v>
                </c:pt>
                <c:pt idx="1631">
                  <c:v>05/30/12 15:55</c:v>
                </c:pt>
                <c:pt idx="1632">
                  <c:v>05/30/12 16:00</c:v>
                </c:pt>
                <c:pt idx="1633">
                  <c:v>05/30/12 16:05</c:v>
                </c:pt>
                <c:pt idx="1634">
                  <c:v>05/30/12 16:10</c:v>
                </c:pt>
                <c:pt idx="1635">
                  <c:v>05/30/12 16:15</c:v>
                </c:pt>
                <c:pt idx="1636">
                  <c:v>05/30/12 16:20</c:v>
                </c:pt>
                <c:pt idx="1637">
                  <c:v>05/30/12 16:25</c:v>
                </c:pt>
                <c:pt idx="1638">
                  <c:v>05/30/12 16:30</c:v>
                </c:pt>
                <c:pt idx="1639">
                  <c:v>05/30/12 16:35</c:v>
                </c:pt>
                <c:pt idx="1640">
                  <c:v>05/30/12 16:40</c:v>
                </c:pt>
                <c:pt idx="1641">
                  <c:v>05/30/12 16:45</c:v>
                </c:pt>
                <c:pt idx="1642">
                  <c:v>05/30/12 16:50</c:v>
                </c:pt>
                <c:pt idx="1643">
                  <c:v>05/30/12 16:55</c:v>
                </c:pt>
                <c:pt idx="1644">
                  <c:v>05/30/12 17:00</c:v>
                </c:pt>
                <c:pt idx="1645">
                  <c:v>05/30/12 17:05</c:v>
                </c:pt>
                <c:pt idx="1646">
                  <c:v>05/30/12 17:10</c:v>
                </c:pt>
                <c:pt idx="1647">
                  <c:v>05/30/12 17:15</c:v>
                </c:pt>
                <c:pt idx="1648">
                  <c:v>05/30/12 17:20</c:v>
                </c:pt>
                <c:pt idx="1649">
                  <c:v>05/30/12 17:25</c:v>
                </c:pt>
                <c:pt idx="1650">
                  <c:v>05/30/12 17:30</c:v>
                </c:pt>
                <c:pt idx="1651">
                  <c:v>05/30/12 17:35</c:v>
                </c:pt>
                <c:pt idx="1652">
                  <c:v>05/30/12 17:40</c:v>
                </c:pt>
                <c:pt idx="1653">
                  <c:v>05/30/12 17:45</c:v>
                </c:pt>
                <c:pt idx="1654">
                  <c:v>05/30/12 17:50</c:v>
                </c:pt>
                <c:pt idx="1655">
                  <c:v>05/30/12 17:55</c:v>
                </c:pt>
                <c:pt idx="1656">
                  <c:v>05/30/12 18:00</c:v>
                </c:pt>
                <c:pt idx="1657">
                  <c:v>05/30/12 18:05</c:v>
                </c:pt>
                <c:pt idx="1658">
                  <c:v>05/30/12 18:10</c:v>
                </c:pt>
                <c:pt idx="1659">
                  <c:v>05/30/12 18:15</c:v>
                </c:pt>
                <c:pt idx="1660">
                  <c:v>05/30/12 18:20</c:v>
                </c:pt>
                <c:pt idx="1661">
                  <c:v>05/30/12 18:25</c:v>
                </c:pt>
                <c:pt idx="1662">
                  <c:v>05/30/12 18:30</c:v>
                </c:pt>
                <c:pt idx="1663">
                  <c:v>05/30/12 18:35</c:v>
                </c:pt>
                <c:pt idx="1664">
                  <c:v>05/30/12 18:40</c:v>
                </c:pt>
                <c:pt idx="1665">
                  <c:v>05/30/12 18:45</c:v>
                </c:pt>
                <c:pt idx="1666">
                  <c:v>05/30/12 18:50</c:v>
                </c:pt>
                <c:pt idx="1667">
                  <c:v>05/30/12 18:55</c:v>
                </c:pt>
                <c:pt idx="1668">
                  <c:v>05/30/12 19:00</c:v>
                </c:pt>
                <c:pt idx="1669">
                  <c:v>05/30/12 19:05</c:v>
                </c:pt>
                <c:pt idx="1670">
                  <c:v>05/30/12 19:10</c:v>
                </c:pt>
                <c:pt idx="1671">
                  <c:v>05/30/12 19:15</c:v>
                </c:pt>
                <c:pt idx="1672">
                  <c:v>05/30/12 19:20</c:v>
                </c:pt>
                <c:pt idx="1673">
                  <c:v>05/30/12 19:25</c:v>
                </c:pt>
                <c:pt idx="1674">
                  <c:v>05/30/12 19:30</c:v>
                </c:pt>
                <c:pt idx="1675">
                  <c:v>05/30/12 19:35</c:v>
                </c:pt>
                <c:pt idx="1676">
                  <c:v>05/30/12 19:40</c:v>
                </c:pt>
                <c:pt idx="1677">
                  <c:v>05/30/12 19:45</c:v>
                </c:pt>
                <c:pt idx="1678">
                  <c:v>05/30/12 19:50</c:v>
                </c:pt>
                <c:pt idx="1679">
                  <c:v>05/30/12 19:55</c:v>
                </c:pt>
                <c:pt idx="1680">
                  <c:v>05/30/12 20:00</c:v>
                </c:pt>
                <c:pt idx="1681">
                  <c:v>05/30/12 20:05</c:v>
                </c:pt>
                <c:pt idx="1682">
                  <c:v>05/30/12 20:10</c:v>
                </c:pt>
                <c:pt idx="1683">
                  <c:v>05/30/12 20:15</c:v>
                </c:pt>
                <c:pt idx="1684">
                  <c:v>05/30/12 20:20</c:v>
                </c:pt>
                <c:pt idx="1685">
                  <c:v>05/30/12 20:25</c:v>
                </c:pt>
                <c:pt idx="1686">
                  <c:v>05/30/12 20:30</c:v>
                </c:pt>
                <c:pt idx="1687">
                  <c:v>05/30/12 20:35</c:v>
                </c:pt>
                <c:pt idx="1688">
                  <c:v>05/30/12 20:40</c:v>
                </c:pt>
                <c:pt idx="1689">
                  <c:v>05/30/12 20:45</c:v>
                </c:pt>
                <c:pt idx="1690">
                  <c:v>05/30/12 20:50</c:v>
                </c:pt>
                <c:pt idx="1691">
                  <c:v>05/30/12 20:55</c:v>
                </c:pt>
                <c:pt idx="1692">
                  <c:v>05/30/12 21:00</c:v>
                </c:pt>
                <c:pt idx="1693">
                  <c:v>05/30/12 21:05</c:v>
                </c:pt>
                <c:pt idx="1694">
                  <c:v>05/30/12 21:10</c:v>
                </c:pt>
                <c:pt idx="1695">
                  <c:v>05/30/12 21:15</c:v>
                </c:pt>
                <c:pt idx="1696">
                  <c:v>05/30/12 21:20</c:v>
                </c:pt>
                <c:pt idx="1697">
                  <c:v>05/30/12 21:25</c:v>
                </c:pt>
                <c:pt idx="1698">
                  <c:v>05/30/12 21:30</c:v>
                </c:pt>
                <c:pt idx="1699">
                  <c:v>05/30/12 21:35</c:v>
                </c:pt>
                <c:pt idx="1700">
                  <c:v>05/30/12 21:40</c:v>
                </c:pt>
                <c:pt idx="1701">
                  <c:v>05/30/12 21:45</c:v>
                </c:pt>
                <c:pt idx="1702">
                  <c:v>05/30/12 21:50</c:v>
                </c:pt>
                <c:pt idx="1703">
                  <c:v>05/30/12 21:55</c:v>
                </c:pt>
                <c:pt idx="1704">
                  <c:v>05/30/12 22:00</c:v>
                </c:pt>
                <c:pt idx="1705">
                  <c:v>05/30/12 22:05</c:v>
                </c:pt>
                <c:pt idx="1706">
                  <c:v>05/30/12 22:10</c:v>
                </c:pt>
                <c:pt idx="1707">
                  <c:v>05/30/12 22:15</c:v>
                </c:pt>
                <c:pt idx="1708">
                  <c:v>05/30/12 22:20</c:v>
                </c:pt>
                <c:pt idx="1709">
                  <c:v>05/30/12 22:25</c:v>
                </c:pt>
                <c:pt idx="1710">
                  <c:v>05/30/12 22:30</c:v>
                </c:pt>
                <c:pt idx="1711">
                  <c:v>05/30/12 22:35</c:v>
                </c:pt>
                <c:pt idx="1712">
                  <c:v>05/30/12 22:40</c:v>
                </c:pt>
                <c:pt idx="1713">
                  <c:v>05/30/12 22:45</c:v>
                </c:pt>
                <c:pt idx="1714">
                  <c:v>05/30/12 22:50</c:v>
                </c:pt>
                <c:pt idx="1715">
                  <c:v>05/30/12 22:55</c:v>
                </c:pt>
                <c:pt idx="1716">
                  <c:v>05/30/12 23:00</c:v>
                </c:pt>
                <c:pt idx="1717">
                  <c:v>05/30/12 23:05</c:v>
                </c:pt>
                <c:pt idx="1718">
                  <c:v>05/30/12 23:10</c:v>
                </c:pt>
                <c:pt idx="1719">
                  <c:v>05/30/12 23:15</c:v>
                </c:pt>
                <c:pt idx="1720">
                  <c:v>05/30/12 23:20</c:v>
                </c:pt>
                <c:pt idx="1721">
                  <c:v>05/30/12 23:25</c:v>
                </c:pt>
                <c:pt idx="1722">
                  <c:v>05/30/12 23:30</c:v>
                </c:pt>
                <c:pt idx="1723">
                  <c:v>05/30/12 23:35</c:v>
                </c:pt>
                <c:pt idx="1724">
                  <c:v>05/30/12 23:40</c:v>
                </c:pt>
                <c:pt idx="1725">
                  <c:v>05/30/12 23:45</c:v>
                </c:pt>
                <c:pt idx="1726">
                  <c:v>05/30/12 23:50</c:v>
                </c:pt>
              </c:strCache>
            </c:strRef>
          </c:cat>
          <c:val>
            <c:numRef>
              <c:f>'January-June'!$C$41768:$C$43494</c:f>
              <c:numCache>
                <c:formatCode>0</c:formatCode>
                <c:ptCount val="1727"/>
                <c:pt idx="0">
                  <c:v>1062.199951171875</c:v>
                </c:pt>
                <c:pt idx="1">
                  <c:v>1112.0</c:v>
                </c:pt>
                <c:pt idx="2">
                  <c:v>1116.0</c:v>
                </c:pt>
                <c:pt idx="3">
                  <c:v>1089.199951171875</c:v>
                </c:pt>
                <c:pt idx="4">
                  <c:v>1007.0</c:v>
                </c:pt>
                <c:pt idx="5">
                  <c:v>963.3333129882812</c:v>
                </c:pt>
                <c:pt idx="6">
                  <c:v>979.5</c:v>
                </c:pt>
                <c:pt idx="7">
                  <c:v>966.0</c:v>
                </c:pt>
                <c:pt idx="8">
                  <c:v>892.7999877929684</c:v>
                </c:pt>
                <c:pt idx="9">
                  <c:v>821.0</c:v>
                </c:pt>
                <c:pt idx="10">
                  <c:v>765.0</c:v>
                </c:pt>
                <c:pt idx="11">
                  <c:v>648.0</c:v>
                </c:pt>
                <c:pt idx="12">
                  <c:v>598.0</c:v>
                </c:pt>
                <c:pt idx="13">
                  <c:v>562.0</c:v>
                </c:pt>
                <c:pt idx="14">
                  <c:v>547.0</c:v>
                </c:pt>
                <c:pt idx="15">
                  <c:v>586.0</c:v>
                </c:pt>
                <c:pt idx="16">
                  <c:v>672.5</c:v>
                </c:pt>
                <c:pt idx="17">
                  <c:v>694.0</c:v>
                </c:pt>
                <c:pt idx="18">
                  <c:v>702.0</c:v>
                </c:pt>
                <c:pt idx="19">
                  <c:v>675.0</c:v>
                </c:pt>
                <c:pt idx="20">
                  <c:v>679.7999877929684</c:v>
                </c:pt>
                <c:pt idx="21">
                  <c:v>739.0</c:v>
                </c:pt>
                <c:pt idx="22">
                  <c:v>811.0</c:v>
                </c:pt>
                <c:pt idx="23">
                  <c:v>849.0</c:v>
                </c:pt>
                <c:pt idx="24">
                  <c:v>735.7999877929684</c:v>
                </c:pt>
                <c:pt idx="25">
                  <c:v>902.6666870117174</c:v>
                </c:pt>
                <c:pt idx="26">
                  <c:v>939.0</c:v>
                </c:pt>
                <c:pt idx="27">
                  <c:v>947.0</c:v>
                </c:pt>
                <c:pt idx="28">
                  <c:v>954.0</c:v>
                </c:pt>
                <c:pt idx="29">
                  <c:v>931.0</c:v>
                </c:pt>
                <c:pt idx="30">
                  <c:v>962.0</c:v>
                </c:pt>
                <c:pt idx="31">
                  <c:v>967.0</c:v>
                </c:pt>
                <c:pt idx="32">
                  <c:v>1032.0</c:v>
                </c:pt>
                <c:pt idx="33">
                  <c:v>1072.199951171875</c:v>
                </c:pt>
                <c:pt idx="34">
                  <c:v>1096.199951171875</c:v>
                </c:pt>
                <c:pt idx="35">
                  <c:v>1121.0</c:v>
                </c:pt>
                <c:pt idx="36">
                  <c:v>1117.0</c:v>
                </c:pt>
                <c:pt idx="37">
                  <c:v>1127.0</c:v>
                </c:pt>
                <c:pt idx="38">
                  <c:v>1166.0</c:v>
                </c:pt>
                <c:pt idx="39">
                  <c:v>1203.0</c:v>
                </c:pt>
                <c:pt idx="40">
                  <c:v>1217.5</c:v>
                </c:pt>
                <c:pt idx="41">
                  <c:v>1242.0</c:v>
                </c:pt>
                <c:pt idx="42">
                  <c:v>1229.5</c:v>
                </c:pt>
                <c:pt idx="43">
                  <c:v>1254.0</c:v>
                </c:pt>
                <c:pt idx="44">
                  <c:v>1242.0</c:v>
                </c:pt>
                <c:pt idx="45">
                  <c:v>1276.0</c:v>
                </c:pt>
                <c:pt idx="46">
                  <c:v>1307.0</c:v>
                </c:pt>
                <c:pt idx="47">
                  <c:v>1323.0</c:v>
                </c:pt>
                <c:pt idx="48">
                  <c:v>1350.666625976562</c:v>
                </c:pt>
                <c:pt idx="49">
                  <c:v>1366.0</c:v>
                </c:pt>
                <c:pt idx="50">
                  <c:v>1408.0</c:v>
                </c:pt>
                <c:pt idx="51">
                  <c:v>1443.599975585937</c:v>
                </c:pt>
                <c:pt idx="52">
                  <c:v>1495.0</c:v>
                </c:pt>
                <c:pt idx="53">
                  <c:v>1527.0</c:v>
                </c:pt>
                <c:pt idx="54">
                  <c:v>1600.599975585937</c:v>
                </c:pt>
                <c:pt idx="55">
                  <c:v>1638.0</c:v>
                </c:pt>
                <c:pt idx="56">
                  <c:v>1675.0</c:v>
                </c:pt>
                <c:pt idx="57">
                  <c:v>1739.0</c:v>
                </c:pt>
                <c:pt idx="58">
                  <c:v>1818.0</c:v>
                </c:pt>
                <c:pt idx="59">
                  <c:v>1834.400024414062</c:v>
                </c:pt>
                <c:pt idx="60">
                  <c:v>1847.0</c:v>
                </c:pt>
                <c:pt idx="61">
                  <c:v>1769.0</c:v>
                </c:pt>
                <c:pt idx="62">
                  <c:v>1735.0</c:v>
                </c:pt>
                <c:pt idx="63">
                  <c:v>1696.0</c:v>
                </c:pt>
                <c:pt idx="64">
                  <c:v>1674.0</c:v>
                </c:pt>
                <c:pt idx="65">
                  <c:v>1693.333374023437</c:v>
                </c:pt>
                <c:pt idx="66">
                  <c:v>1775.199951171875</c:v>
                </c:pt>
                <c:pt idx="67">
                  <c:v>1848.0</c:v>
                </c:pt>
                <c:pt idx="68">
                  <c:v>1940.0</c:v>
                </c:pt>
                <c:pt idx="69">
                  <c:v>2006.800048828125</c:v>
                </c:pt>
                <c:pt idx="70">
                  <c:v>2045.0</c:v>
                </c:pt>
                <c:pt idx="71">
                  <c:v>2064.0</c:v>
                </c:pt>
                <c:pt idx="72">
                  <c:v>2116.0</c:v>
                </c:pt>
                <c:pt idx="73">
                  <c:v>2117.0</c:v>
                </c:pt>
                <c:pt idx="74">
                  <c:v>2193.0</c:v>
                </c:pt>
                <c:pt idx="75">
                  <c:v>2222.0</c:v>
                </c:pt>
                <c:pt idx="76">
                  <c:v>2290.0</c:v>
                </c:pt>
                <c:pt idx="77">
                  <c:v>2264.0</c:v>
                </c:pt>
                <c:pt idx="78">
                  <c:v>2288.199951171875</c:v>
                </c:pt>
                <c:pt idx="79">
                  <c:v>2275.0</c:v>
                </c:pt>
                <c:pt idx="80">
                  <c:v>2312.0</c:v>
                </c:pt>
                <c:pt idx="81">
                  <c:v>2343.0</c:v>
                </c:pt>
                <c:pt idx="82">
                  <c:v>2349.0</c:v>
                </c:pt>
                <c:pt idx="83">
                  <c:v>2406.0</c:v>
                </c:pt>
                <c:pt idx="84">
                  <c:v>2439.0</c:v>
                </c:pt>
                <c:pt idx="85">
                  <c:v>2495.0</c:v>
                </c:pt>
                <c:pt idx="86">
                  <c:v>2502.0</c:v>
                </c:pt>
                <c:pt idx="87">
                  <c:v>2539.0</c:v>
                </c:pt>
                <c:pt idx="88">
                  <c:v>2571.0</c:v>
                </c:pt>
                <c:pt idx="89">
                  <c:v>2579.0</c:v>
                </c:pt>
                <c:pt idx="90">
                  <c:v>2596.5</c:v>
                </c:pt>
                <c:pt idx="91">
                  <c:v>2662.0</c:v>
                </c:pt>
                <c:pt idx="92">
                  <c:v>2686.0</c:v>
                </c:pt>
                <c:pt idx="93">
                  <c:v>2730.0</c:v>
                </c:pt>
                <c:pt idx="94">
                  <c:v>2767.0</c:v>
                </c:pt>
                <c:pt idx="95">
                  <c:v>2716.5</c:v>
                </c:pt>
                <c:pt idx="96">
                  <c:v>2596.0</c:v>
                </c:pt>
                <c:pt idx="97">
                  <c:v>2583.0</c:v>
                </c:pt>
                <c:pt idx="98">
                  <c:v>2624.0</c:v>
                </c:pt>
                <c:pt idx="99">
                  <c:v>2624.0</c:v>
                </c:pt>
                <c:pt idx="100">
                  <c:v>2697.0</c:v>
                </c:pt>
                <c:pt idx="101">
                  <c:v>2683.0</c:v>
                </c:pt>
                <c:pt idx="102">
                  <c:v>2710.0</c:v>
                </c:pt>
                <c:pt idx="103">
                  <c:v>2713.0</c:v>
                </c:pt>
                <c:pt idx="104">
                  <c:v>2721.0</c:v>
                </c:pt>
                <c:pt idx="105">
                  <c:v>2742.0</c:v>
                </c:pt>
                <c:pt idx="106">
                  <c:v>2757.0</c:v>
                </c:pt>
                <c:pt idx="107">
                  <c:v>2780.0</c:v>
                </c:pt>
                <c:pt idx="108">
                  <c:v>2775.199951171875</c:v>
                </c:pt>
                <c:pt idx="109">
                  <c:v>2902.0</c:v>
                </c:pt>
                <c:pt idx="110">
                  <c:v>2955.39990234375</c:v>
                </c:pt>
                <c:pt idx="111">
                  <c:v>2998.333251953125</c:v>
                </c:pt>
                <c:pt idx="112">
                  <c:v>3055.0</c:v>
                </c:pt>
                <c:pt idx="113">
                  <c:v>3045.0</c:v>
                </c:pt>
                <c:pt idx="114">
                  <c:v>3023.0</c:v>
                </c:pt>
                <c:pt idx="115">
                  <c:v>3054.39990234375</c:v>
                </c:pt>
                <c:pt idx="116">
                  <c:v>3066.0</c:v>
                </c:pt>
                <c:pt idx="117">
                  <c:v>3076.0</c:v>
                </c:pt>
                <c:pt idx="118">
                  <c:v>3086.0</c:v>
                </c:pt>
                <c:pt idx="119">
                  <c:v>3108.0</c:v>
                </c:pt>
                <c:pt idx="120">
                  <c:v>3128.0</c:v>
                </c:pt>
                <c:pt idx="121">
                  <c:v>3165.0</c:v>
                </c:pt>
                <c:pt idx="122">
                  <c:v>3147.0</c:v>
                </c:pt>
                <c:pt idx="123">
                  <c:v>3085.0</c:v>
                </c:pt>
                <c:pt idx="124">
                  <c:v>3040.800048828125</c:v>
                </c:pt>
                <c:pt idx="125">
                  <c:v>3088.0</c:v>
                </c:pt>
                <c:pt idx="126">
                  <c:v>3159.666748046875</c:v>
                </c:pt>
                <c:pt idx="127">
                  <c:v>3155.0</c:v>
                </c:pt>
                <c:pt idx="128">
                  <c:v>3105.0</c:v>
                </c:pt>
                <c:pt idx="129">
                  <c:v>3135.0</c:v>
                </c:pt>
                <c:pt idx="130">
                  <c:v>3148.0</c:v>
                </c:pt>
                <c:pt idx="131">
                  <c:v>3141.0</c:v>
                </c:pt>
                <c:pt idx="132">
                  <c:v>3142.0</c:v>
                </c:pt>
                <c:pt idx="133">
                  <c:v>3120.0</c:v>
                </c:pt>
                <c:pt idx="134">
                  <c:v>3185.0</c:v>
                </c:pt>
                <c:pt idx="135">
                  <c:v>3207.0</c:v>
                </c:pt>
                <c:pt idx="136">
                  <c:v>3227.0</c:v>
                </c:pt>
                <c:pt idx="137">
                  <c:v>3257.0</c:v>
                </c:pt>
                <c:pt idx="138">
                  <c:v>3207.0</c:v>
                </c:pt>
                <c:pt idx="139">
                  <c:v>3187.60009765625</c:v>
                </c:pt>
                <c:pt idx="140">
                  <c:v>3156.0</c:v>
                </c:pt>
                <c:pt idx="141">
                  <c:v>3181.0</c:v>
                </c:pt>
                <c:pt idx="142">
                  <c:v>3157.0</c:v>
                </c:pt>
                <c:pt idx="143">
                  <c:v>3143.5</c:v>
                </c:pt>
                <c:pt idx="144">
                  <c:v>3182.0</c:v>
                </c:pt>
                <c:pt idx="145">
                  <c:v>3203.0</c:v>
                </c:pt>
                <c:pt idx="146">
                  <c:v>3213.39990234375</c:v>
                </c:pt>
                <c:pt idx="147">
                  <c:v>3162.0</c:v>
                </c:pt>
                <c:pt idx="148">
                  <c:v>3219.0</c:v>
                </c:pt>
                <c:pt idx="149">
                  <c:v>3255.666748046875</c:v>
                </c:pt>
                <c:pt idx="150">
                  <c:v>3209.0</c:v>
                </c:pt>
                <c:pt idx="151">
                  <c:v>3145.0</c:v>
                </c:pt>
                <c:pt idx="152">
                  <c:v>3184.0</c:v>
                </c:pt>
                <c:pt idx="153">
                  <c:v>3192.0</c:v>
                </c:pt>
                <c:pt idx="154">
                  <c:v>3226.0</c:v>
                </c:pt>
                <c:pt idx="155">
                  <c:v>3193.0</c:v>
                </c:pt>
                <c:pt idx="156">
                  <c:v>3176.333251953125</c:v>
                </c:pt>
                <c:pt idx="157">
                  <c:v>3207.0</c:v>
                </c:pt>
                <c:pt idx="158">
                  <c:v>3163.0</c:v>
                </c:pt>
                <c:pt idx="159">
                  <c:v>3169.0</c:v>
                </c:pt>
                <c:pt idx="160">
                  <c:v>3139.0</c:v>
                </c:pt>
                <c:pt idx="161">
                  <c:v>3171.0</c:v>
                </c:pt>
                <c:pt idx="162">
                  <c:v>3204.0</c:v>
                </c:pt>
                <c:pt idx="163">
                  <c:v>3204.0</c:v>
                </c:pt>
                <c:pt idx="164">
                  <c:v>3124.0</c:v>
                </c:pt>
                <c:pt idx="165">
                  <c:v>3151.0</c:v>
                </c:pt>
                <c:pt idx="166">
                  <c:v>3070.0</c:v>
                </c:pt>
                <c:pt idx="167">
                  <c:v>3087.0</c:v>
                </c:pt>
                <c:pt idx="168">
                  <c:v>3092.0</c:v>
                </c:pt>
                <c:pt idx="169">
                  <c:v>3166.0</c:v>
                </c:pt>
                <c:pt idx="170">
                  <c:v>3112.0</c:v>
                </c:pt>
                <c:pt idx="171">
                  <c:v>3036.5</c:v>
                </c:pt>
                <c:pt idx="172">
                  <c:v>3114.0</c:v>
                </c:pt>
                <c:pt idx="173">
                  <c:v>3105.0</c:v>
                </c:pt>
                <c:pt idx="174">
                  <c:v>3011.0</c:v>
                </c:pt>
                <c:pt idx="175">
                  <c:v>3021.0</c:v>
                </c:pt>
                <c:pt idx="176">
                  <c:v>2980.0</c:v>
                </c:pt>
                <c:pt idx="177">
                  <c:v>3101.0</c:v>
                </c:pt>
                <c:pt idx="178">
                  <c:v>3024.0</c:v>
                </c:pt>
                <c:pt idx="179">
                  <c:v>3060.0</c:v>
                </c:pt>
                <c:pt idx="180">
                  <c:v>3007.0</c:v>
                </c:pt>
                <c:pt idx="181">
                  <c:v>2916.0</c:v>
                </c:pt>
                <c:pt idx="182">
                  <c:v>2991.0</c:v>
                </c:pt>
                <c:pt idx="183">
                  <c:v>2995.0</c:v>
                </c:pt>
                <c:pt idx="184">
                  <c:v>2948.0</c:v>
                </c:pt>
                <c:pt idx="185">
                  <c:v>2910.0</c:v>
                </c:pt>
                <c:pt idx="186">
                  <c:v>2924.0</c:v>
                </c:pt>
                <c:pt idx="187">
                  <c:v>2873.5</c:v>
                </c:pt>
                <c:pt idx="188">
                  <c:v>2798.0</c:v>
                </c:pt>
                <c:pt idx="189">
                  <c:v>2770.800048828125</c:v>
                </c:pt>
                <c:pt idx="190">
                  <c:v>2713.0</c:v>
                </c:pt>
                <c:pt idx="191">
                  <c:v>2734.0</c:v>
                </c:pt>
                <c:pt idx="192">
                  <c:v>2842.0</c:v>
                </c:pt>
                <c:pt idx="193">
                  <c:v>2707.0</c:v>
                </c:pt>
                <c:pt idx="194">
                  <c:v>2616.199951171875</c:v>
                </c:pt>
                <c:pt idx="195">
                  <c:v>2618.0</c:v>
                </c:pt>
                <c:pt idx="196">
                  <c:v>2639.0</c:v>
                </c:pt>
                <c:pt idx="197">
                  <c:v>2774.0</c:v>
                </c:pt>
                <c:pt idx="198">
                  <c:v>2809.0</c:v>
                </c:pt>
                <c:pt idx="199">
                  <c:v>2804.0</c:v>
                </c:pt>
                <c:pt idx="200">
                  <c:v>2825.0</c:v>
                </c:pt>
                <c:pt idx="201">
                  <c:v>2711.0</c:v>
                </c:pt>
                <c:pt idx="202">
                  <c:v>2757.39990234375</c:v>
                </c:pt>
                <c:pt idx="203">
                  <c:v>2812.333251953125</c:v>
                </c:pt>
                <c:pt idx="204">
                  <c:v>2767.0</c:v>
                </c:pt>
                <c:pt idx="205">
                  <c:v>2811.0</c:v>
                </c:pt>
                <c:pt idx="206">
                  <c:v>2780.0</c:v>
                </c:pt>
                <c:pt idx="207">
                  <c:v>2831.0</c:v>
                </c:pt>
                <c:pt idx="208">
                  <c:v>2770.0</c:v>
                </c:pt>
                <c:pt idx="209">
                  <c:v>2728.0</c:v>
                </c:pt>
                <c:pt idx="210">
                  <c:v>2696.0</c:v>
                </c:pt>
                <c:pt idx="211">
                  <c:v>2747.0</c:v>
                </c:pt>
                <c:pt idx="212">
                  <c:v>2751.199951171875</c:v>
                </c:pt>
                <c:pt idx="213">
                  <c:v>2723.0</c:v>
                </c:pt>
                <c:pt idx="214">
                  <c:v>2764.0</c:v>
                </c:pt>
                <c:pt idx="215">
                  <c:v>2627.0</c:v>
                </c:pt>
                <c:pt idx="216">
                  <c:v>2616.0</c:v>
                </c:pt>
                <c:pt idx="217">
                  <c:v>2641.0</c:v>
                </c:pt>
                <c:pt idx="218">
                  <c:v>2742.0</c:v>
                </c:pt>
                <c:pt idx="219">
                  <c:v>2857.0</c:v>
                </c:pt>
                <c:pt idx="220">
                  <c:v>2907.5</c:v>
                </c:pt>
                <c:pt idx="221">
                  <c:v>2852.0</c:v>
                </c:pt>
                <c:pt idx="222">
                  <c:v>2856.0</c:v>
                </c:pt>
                <c:pt idx="223">
                  <c:v>2795.0</c:v>
                </c:pt>
                <c:pt idx="224">
                  <c:v>2819.0</c:v>
                </c:pt>
                <c:pt idx="225">
                  <c:v>2798.0</c:v>
                </c:pt>
                <c:pt idx="226">
                  <c:v>2829.0</c:v>
                </c:pt>
                <c:pt idx="227">
                  <c:v>2733.0</c:v>
                </c:pt>
                <c:pt idx="228">
                  <c:v>2722.0</c:v>
                </c:pt>
                <c:pt idx="229">
                  <c:v>2659.0</c:v>
                </c:pt>
                <c:pt idx="230">
                  <c:v>2609.0</c:v>
                </c:pt>
                <c:pt idx="231">
                  <c:v>2607.0</c:v>
                </c:pt>
                <c:pt idx="232">
                  <c:v>2547.0</c:v>
                </c:pt>
                <c:pt idx="233">
                  <c:v>2540.0</c:v>
                </c:pt>
                <c:pt idx="234">
                  <c:v>2491.0</c:v>
                </c:pt>
                <c:pt idx="235">
                  <c:v>2480.0</c:v>
                </c:pt>
                <c:pt idx="236">
                  <c:v>2400.0</c:v>
                </c:pt>
                <c:pt idx="237">
                  <c:v>2315.0</c:v>
                </c:pt>
                <c:pt idx="238">
                  <c:v>2242.333251953125</c:v>
                </c:pt>
                <c:pt idx="239">
                  <c:v>2202.333251953125</c:v>
                </c:pt>
                <c:pt idx="240">
                  <c:v>2119.0</c:v>
                </c:pt>
                <c:pt idx="241">
                  <c:v>2088.0</c:v>
                </c:pt>
                <c:pt idx="242">
                  <c:v>2130.333251953125</c:v>
                </c:pt>
                <c:pt idx="243">
                  <c:v>2033.0</c:v>
                </c:pt>
                <c:pt idx="244">
                  <c:v>1999.0</c:v>
                </c:pt>
                <c:pt idx="245">
                  <c:v>1877.5</c:v>
                </c:pt>
                <c:pt idx="246">
                  <c:v>1849.285766601562</c:v>
                </c:pt>
                <c:pt idx="247">
                  <c:v>1782.666625976562</c:v>
                </c:pt>
                <c:pt idx="248">
                  <c:v>1739.0</c:v>
                </c:pt>
                <c:pt idx="249">
                  <c:v>1704.0</c:v>
                </c:pt>
                <c:pt idx="250">
                  <c:v>1691.0</c:v>
                </c:pt>
                <c:pt idx="251">
                  <c:v>1721.0</c:v>
                </c:pt>
                <c:pt idx="252">
                  <c:v>1776.0</c:v>
                </c:pt>
                <c:pt idx="253">
                  <c:v>1803.0</c:v>
                </c:pt>
                <c:pt idx="254">
                  <c:v>1828.0</c:v>
                </c:pt>
                <c:pt idx="255">
                  <c:v>1843.0</c:v>
                </c:pt>
                <c:pt idx="256">
                  <c:v>1831.0</c:v>
                </c:pt>
                <c:pt idx="257">
                  <c:v>1739.0</c:v>
                </c:pt>
                <c:pt idx="258">
                  <c:v>1685.5</c:v>
                </c:pt>
                <c:pt idx="259">
                  <c:v>1645.0</c:v>
                </c:pt>
                <c:pt idx="260">
                  <c:v>1602.333374023437</c:v>
                </c:pt>
                <c:pt idx="261">
                  <c:v>1533.0</c:v>
                </c:pt>
                <c:pt idx="262">
                  <c:v>1496.0</c:v>
                </c:pt>
                <c:pt idx="263">
                  <c:v>1518.0</c:v>
                </c:pt>
                <c:pt idx="264">
                  <c:v>1528.0</c:v>
                </c:pt>
                <c:pt idx="265">
                  <c:v>1433.0</c:v>
                </c:pt>
                <c:pt idx="266">
                  <c:v>1361.0</c:v>
                </c:pt>
                <c:pt idx="267">
                  <c:v>1306.199951171875</c:v>
                </c:pt>
                <c:pt idx="268">
                  <c:v>1228.0</c:v>
                </c:pt>
                <c:pt idx="269">
                  <c:v>1131.0</c:v>
                </c:pt>
                <c:pt idx="270">
                  <c:v>1087.199951171875</c:v>
                </c:pt>
                <c:pt idx="271">
                  <c:v>1006.799987792969</c:v>
                </c:pt>
                <c:pt idx="272">
                  <c:v>949.0</c:v>
                </c:pt>
                <c:pt idx="273">
                  <c:v>919.3333129882812</c:v>
                </c:pt>
                <c:pt idx="274">
                  <c:v>851.0</c:v>
                </c:pt>
                <c:pt idx="275">
                  <c:v>800.0</c:v>
                </c:pt>
                <c:pt idx="276">
                  <c:v>735.0</c:v>
                </c:pt>
                <c:pt idx="277">
                  <c:v>688.0</c:v>
                </c:pt>
                <c:pt idx="278">
                  <c:v>614.0</c:v>
                </c:pt>
                <c:pt idx="279">
                  <c:v>579.6666870117174</c:v>
                </c:pt>
                <c:pt idx="280">
                  <c:v>523.0</c:v>
                </c:pt>
                <c:pt idx="281">
                  <c:v>490.0</c:v>
                </c:pt>
                <c:pt idx="282">
                  <c:v>444.0</c:v>
                </c:pt>
                <c:pt idx="283">
                  <c:v>397.0</c:v>
                </c:pt>
                <c:pt idx="284">
                  <c:v>346.0</c:v>
                </c:pt>
                <c:pt idx="285">
                  <c:v>294.0</c:v>
                </c:pt>
                <c:pt idx="286">
                  <c:v>252.0</c:v>
                </c:pt>
                <c:pt idx="287">
                  <c:v>221.0</c:v>
                </c:pt>
                <c:pt idx="288">
                  <c:v>196.0</c:v>
                </c:pt>
                <c:pt idx="289">
                  <c:v>168.0</c:v>
                </c:pt>
                <c:pt idx="290">
                  <c:v>148.0</c:v>
                </c:pt>
                <c:pt idx="291">
                  <c:v>128.0</c:v>
                </c:pt>
                <c:pt idx="292">
                  <c:v>114.0</c:v>
                </c:pt>
                <c:pt idx="293">
                  <c:v>112.0</c:v>
                </c:pt>
                <c:pt idx="294">
                  <c:v>112.6666641235352</c:v>
                </c:pt>
                <c:pt idx="295">
                  <c:v>118.0</c:v>
                </c:pt>
                <c:pt idx="296">
                  <c:v>114.0</c:v>
                </c:pt>
                <c:pt idx="297">
                  <c:v>114.0</c:v>
                </c:pt>
                <c:pt idx="298">
                  <c:v>115.0</c:v>
                </c:pt>
                <c:pt idx="299">
                  <c:v>121.0</c:v>
                </c:pt>
                <c:pt idx="300">
                  <c:v>122.0</c:v>
                </c:pt>
                <c:pt idx="301">
                  <c:v>125.0</c:v>
                </c:pt>
                <c:pt idx="302">
                  <c:v>131.0</c:v>
                </c:pt>
                <c:pt idx="303">
                  <c:v>139.0</c:v>
                </c:pt>
                <c:pt idx="304">
                  <c:v>152.0</c:v>
                </c:pt>
                <c:pt idx="305">
                  <c:v>171.6666717529297</c:v>
                </c:pt>
                <c:pt idx="306">
                  <c:v>195.0</c:v>
                </c:pt>
                <c:pt idx="307">
                  <c:v>177.0</c:v>
                </c:pt>
                <c:pt idx="308">
                  <c:v>175.0</c:v>
                </c:pt>
                <c:pt idx="309">
                  <c:v>203.0</c:v>
                </c:pt>
                <c:pt idx="310">
                  <c:v>198.0</c:v>
                </c:pt>
                <c:pt idx="311">
                  <c:v>194.0</c:v>
                </c:pt>
                <c:pt idx="312">
                  <c:v>206.0</c:v>
                </c:pt>
                <c:pt idx="313">
                  <c:v>229.0</c:v>
                </c:pt>
                <c:pt idx="314">
                  <c:v>240.0</c:v>
                </c:pt>
                <c:pt idx="315">
                  <c:v>279.0</c:v>
                </c:pt>
                <c:pt idx="316">
                  <c:v>365.0</c:v>
                </c:pt>
                <c:pt idx="317">
                  <c:v>339.7142944335937</c:v>
                </c:pt>
                <c:pt idx="318">
                  <c:v>365.0</c:v>
                </c:pt>
                <c:pt idx="319">
                  <c:v>384.0</c:v>
                </c:pt>
                <c:pt idx="320">
                  <c:v>400.0</c:v>
                </c:pt>
                <c:pt idx="321">
                  <c:v>412.0</c:v>
                </c:pt>
                <c:pt idx="322">
                  <c:v>414.0</c:v>
                </c:pt>
                <c:pt idx="323">
                  <c:v>399.0</c:v>
                </c:pt>
                <c:pt idx="324">
                  <c:v>401.0</c:v>
                </c:pt>
                <c:pt idx="325">
                  <c:v>292.0</c:v>
                </c:pt>
                <c:pt idx="326">
                  <c:v>282.0</c:v>
                </c:pt>
                <c:pt idx="327">
                  <c:v>279.5</c:v>
                </c:pt>
                <c:pt idx="328">
                  <c:v>273.0</c:v>
                </c:pt>
                <c:pt idx="329">
                  <c:v>292.0</c:v>
                </c:pt>
                <c:pt idx="330">
                  <c:v>298.0</c:v>
                </c:pt>
                <c:pt idx="331">
                  <c:v>289.0</c:v>
                </c:pt>
                <c:pt idx="332">
                  <c:v>284.0</c:v>
                </c:pt>
                <c:pt idx="333">
                  <c:v>294.0</c:v>
                </c:pt>
                <c:pt idx="334">
                  <c:v>305.0</c:v>
                </c:pt>
                <c:pt idx="335">
                  <c:v>308.0</c:v>
                </c:pt>
                <c:pt idx="336">
                  <c:v>312.7999877929687</c:v>
                </c:pt>
                <c:pt idx="337">
                  <c:v>311.0</c:v>
                </c:pt>
                <c:pt idx="338">
                  <c:v>301.0</c:v>
                </c:pt>
                <c:pt idx="339">
                  <c:v>292.0</c:v>
                </c:pt>
                <c:pt idx="340">
                  <c:v>288.0</c:v>
                </c:pt>
                <c:pt idx="341">
                  <c:v>284.0</c:v>
                </c:pt>
                <c:pt idx="342">
                  <c:v>376.0</c:v>
                </c:pt>
                <c:pt idx="343">
                  <c:v>396.0</c:v>
                </c:pt>
                <c:pt idx="344">
                  <c:v>422.0</c:v>
                </c:pt>
                <c:pt idx="345">
                  <c:v>436.0</c:v>
                </c:pt>
                <c:pt idx="346">
                  <c:v>424.0</c:v>
                </c:pt>
                <c:pt idx="347">
                  <c:v>426.6666564941406</c:v>
                </c:pt>
                <c:pt idx="348">
                  <c:v>432.0</c:v>
                </c:pt>
                <c:pt idx="349">
                  <c:v>432.0</c:v>
                </c:pt>
                <c:pt idx="350">
                  <c:v>431.0</c:v>
                </c:pt>
                <c:pt idx="351">
                  <c:v>427.0</c:v>
                </c:pt>
                <c:pt idx="352">
                  <c:v>421.0</c:v>
                </c:pt>
                <c:pt idx="353">
                  <c:v>426.0</c:v>
                </c:pt>
                <c:pt idx="354">
                  <c:v>431.0</c:v>
                </c:pt>
                <c:pt idx="355">
                  <c:v>422.0</c:v>
                </c:pt>
                <c:pt idx="356">
                  <c:v>418.0</c:v>
                </c:pt>
                <c:pt idx="357">
                  <c:v>414.0</c:v>
                </c:pt>
                <c:pt idx="358">
                  <c:v>461.0</c:v>
                </c:pt>
                <c:pt idx="359">
                  <c:v>437.0</c:v>
                </c:pt>
                <c:pt idx="360">
                  <c:v>426.0</c:v>
                </c:pt>
                <c:pt idx="361">
                  <c:v>424.0</c:v>
                </c:pt>
                <c:pt idx="362">
                  <c:v>399.0</c:v>
                </c:pt>
                <c:pt idx="363">
                  <c:v>419.6000061035156</c:v>
                </c:pt>
                <c:pt idx="364">
                  <c:v>424.0</c:v>
                </c:pt>
                <c:pt idx="365">
                  <c:v>419.0</c:v>
                </c:pt>
                <c:pt idx="366">
                  <c:v>427.0</c:v>
                </c:pt>
                <c:pt idx="367">
                  <c:v>447.0</c:v>
                </c:pt>
                <c:pt idx="368">
                  <c:v>457.0</c:v>
                </c:pt>
                <c:pt idx="369">
                  <c:v>469.0</c:v>
                </c:pt>
                <c:pt idx="370">
                  <c:v>437.0</c:v>
                </c:pt>
                <c:pt idx="371">
                  <c:v>426.0</c:v>
                </c:pt>
                <c:pt idx="372">
                  <c:v>434.0</c:v>
                </c:pt>
                <c:pt idx="373">
                  <c:v>433.0</c:v>
                </c:pt>
                <c:pt idx="374">
                  <c:v>423.0</c:v>
                </c:pt>
                <c:pt idx="375">
                  <c:v>417.0</c:v>
                </c:pt>
                <c:pt idx="376">
                  <c:v>423.0</c:v>
                </c:pt>
                <c:pt idx="377">
                  <c:v>434.0</c:v>
                </c:pt>
                <c:pt idx="378">
                  <c:v>438.0</c:v>
                </c:pt>
                <c:pt idx="379">
                  <c:v>444.0</c:v>
                </c:pt>
                <c:pt idx="380">
                  <c:v>446.0</c:v>
                </c:pt>
                <c:pt idx="381">
                  <c:v>440.2000122070312</c:v>
                </c:pt>
                <c:pt idx="382">
                  <c:v>463.0</c:v>
                </c:pt>
                <c:pt idx="383">
                  <c:v>495.3999938964843</c:v>
                </c:pt>
                <c:pt idx="384">
                  <c:v>631.0</c:v>
                </c:pt>
                <c:pt idx="385">
                  <c:v>608.0</c:v>
                </c:pt>
                <c:pt idx="386">
                  <c:v>636.0</c:v>
                </c:pt>
                <c:pt idx="387">
                  <c:v>665.0</c:v>
                </c:pt>
                <c:pt idx="388">
                  <c:v>691.0</c:v>
                </c:pt>
                <c:pt idx="389">
                  <c:v>689.0</c:v>
                </c:pt>
                <c:pt idx="390">
                  <c:v>704.0</c:v>
                </c:pt>
                <c:pt idx="391">
                  <c:v>693.7999877929684</c:v>
                </c:pt>
                <c:pt idx="392">
                  <c:v>721.0</c:v>
                </c:pt>
                <c:pt idx="393">
                  <c:v>740.0</c:v>
                </c:pt>
                <c:pt idx="394">
                  <c:v>741.0</c:v>
                </c:pt>
                <c:pt idx="395">
                  <c:v>742.5999755859374</c:v>
                </c:pt>
                <c:pt idx="396">
                  <c:v>826.0</c:v>
                </c:pt>
                <c:pt idx="397">
                  <c:v>821.4000244140624</c:v>
                </c:pt>
                <c:pt idx="398">
                  <c:v>846.0</c:v>
                </c:pt>
                <c:pt idx="399">
                  <c:v>900.0</c:v>
                </c:pt>
                <c:pt idx="400">
                  <c:v>893.0</c:v>
                </c:pt>
                <c:pt idx="401">
                  <c:v>931.0</c:v>
                </c:pt>
                <c:pt idx="402">
                  <c:v>944.0</c:v>
                </c:pt>
                <c:pt idx="403">
                  <c:v>933.0</c:v>
                </c:pt>
                <c:pt idx="404">
                  <c:v>953.0</c:v>
                </c:pt>
                <c:pt idx="405">
                  <c:v>969.5</c:v>
                </c:pt>
                <c:pt idx="406">
                  <c:v>980.0</c:v>
                </c:pt>
                <c:pt idx="407">
                  <c:v>1007.0</c:v>
                </c:pt>
                <c:pt idx="408">
                  <c:v>1128.0</c:v>
                </c:pt>
                <c:pt idx="409">
                  <c:v>1166.0</c:v>
                </c:pt>
                <c:pt idx="410">
                  <c:v>1182.0</c:v>
                </c:pt>
                <c:pt idx="411">
                  <c:v>1147.0</c:v>
                </c:pt>
                <c:pt idx="412">
                  <c:v>1139.0</c:v>
                </c:pt>
                <c:pt idx="413">
                  <c:v>1134.0</c:v>
                </c:pt>
                <c:pt idx="414">
                  <c:v>1109.0</c:v>
                </c:pt>
                <c:pt idx="415">
                  <c:v>1173.0</c:v>
                </c:pt>
                <c:pt idx="416">
                  <c:v>1107.0</c:v>
                </c:pt>
                <c:pt idx="417">
                  <c:v>1151.0</c:v>
                </c:pt>
                <c:pt idx="418">
                  <c:v>1196.0</c:v>
                </c:pt>
                <c:pt idx="419">
                  <c:v>1163.0</c:v>
                </c:pt>
                <c:pt idx="420">
                  <c:v>1184.0</c:v>
                </c:pt>
                <c:pt idx="421">
                  <c:v>1213.0</c:v>
                </c:pt>
                <c:pt idx="422">
                  <c:v>1191.0</c:v>
                </c:pt>
                <c:pt idx="423">
                  <c:v>1247.0</c:v>
                </c:pt>
                <c:pt idx="424">
                  <c:v>1264.0</c:v>
                </c:pt>
                <c:pt idx="425">
                  <c:v>1327.0</c:v>
                </c:pt>
                <c:pt idx="426">
                  <c:v>1340.0</c:v>
                </c:pt>
                <c:pt idx="427">
                  <c:v>1330.0</c:v>
                </c:pt>
                <c:pt idx="428">
                  <c:v>1360.199951171875</c:v>
                </c:pt>
                <c:pt idx="429">
                  <c:v>1343.0</c:v>
                </c:pt>
                <c:pt idx="430">
                  <c:v>1278.0</c:v>
                </c:pt>
                <c:pt idx="431">
                  <c:v>1314.0</c:v>
                </c:pt>
                <c:pt idx="432">
                  <c:v>1261.0</c:v>
                </c:pt>
                <c:pt idx="433">
                  <c:v>1234.0</c:v>
                </c:pt>
                <c:pt idx="434">
                  <c:v>1286.0</c:v>
                </c:pt>
                <c:pt idx="435">
                  <c:v>1284.0</c:v>
                </c:pt>
                <c:pt idx="436">
                  <c:v>1319.0</c:v>
                </c:pt>
                <c:pt idx="437">
                  <c:v>1311.0</c:v>
                </c:pt>
                <c:pt idx="438">
                  <c:v>1305.0</c:v>
                </c:pt>
                <c:pt idx="439">
                  <c:v>1298.0</c:v>
                </c:pt>
                <c:pt idx="440">
                  <c:v>1320.0</c:v>
                </c:pt>
                <c:pt idx="441">
                  <c:v>1307.0</c:v>
                </c:pt>
                <c:pt idx="442">
                  <c:v>1296.0</c:v>
                </c:pt>
                <c:pt idx="443">
                  <c:v>1300.5</c:v>
                </c:pt>
                <c:pt idx="444">
                  <c:v>1281.0</c:v>
                </c:pt>
                <c:pt idx="445">
                  <c:v>1314.0</c:v>
                </c:pt>
                <c:pt idx="446">
                  <c:v>1314.0</c:v>
                </c:pt>
                <c:pt idx="447">
                  <c:v>1247.0</c:v>
                </c:pt>
                <c:pt idx="448">
                  <c:v>1141.0</c:v>
                </c:pt>
                <c:pt idx="449">
                  <c:v>1076.0</c:v>
                </c:pt>
                <c:pt idx="450">
                  <c:v>1135.0</c:v>
                </c:pt>
                <c:pt idx="451">
                  <c:v>1157.0</c:v>
                </c:pt>
                <c:pt idx="452">
                  <c:v>1156.0</c:v>
                </c:pt>
                <c:pt idx="453">
                  <c:v>1053.0</c:v>
                </c:pt>
                <c:pt idx="454">
                  <c:v>1065.0</c:v>
                </c:pt>
                <c:pt idx="455">
                  <c:v>1091.0</c:v>
                </c:pt>
                <c:pt idx="456">
                  <c:v>1008.0</c:v>
                </c:pt>
                <c:pt idx="457">
                  <c:v>1056.0</c:v>
                </c:pt>
                <c:pt idx="458">
                  <c:v>1027.0</c:v>
                </c:pt>
                <c:pt idx="459">
                  <c:v>1059.5</c:v>
                </c:pt>
                <c:pt idx="460">
                  <c:v>1011.0</c:v>
                </c:pt>
                <c:pt idx="461">
                  <c:v>918.0</c:v>
                </c:pt>
                <c:pt idx="462">
                  <c:v>906.0</c:v>
                </c:pt>
                <c:pt idx="463">
                  <c:v>908.3333129882812</c:v>
                </c:pt>
                <c:pt idx="464">
                  <c:v>963.3333129882812</c:v>
                </c:pt>
                <c:pt idx="465">
                  <c:v>1015.0</c:v>
                </c:pt>
                <c:pt idx="466">
                  <c:v>1001.0</c:v>
                </c:pt>
                <c:pt idx="467">
                  <c:v>957.0</c:v>
                </c:pt>
                <c:pt idx="468">
                  <c:v>899.7999877929684</c:v>
                </c:pt>
                <c:pt idx="469">
                  <c:v>929.0</c:v>
                </c:pt>
                <c:pt idx="470">
                  <c:v>822.0</c:v>
                </c:pt>
                <c:pt idx="471">
                  <c:v>820.0</c:v>
                </c:pt>
                <c:pt idx="472">
                  <c:v>790.0</c:v>
                </c:pt>
                <c:pt idx="473">
                  <c:v>761.0</c:v>
                </c:pt>
                <c:pt idx="474">
                  <c:v>790.0</c:v>
                </c:pt>
                <c:pt idx="475">
                  <c:v>843.0</c:v>
                </c:pt>
                <c:pt idx="476">
                  <c:v>756.0</c:v>
                </c:pt>
                <c:pt idx="477">
                  <c:v>776.0</c:v>
                </c:pt>
                <c:pt idx="478">
                  <c:v>763.0</c:v>
                </c:pt>
                <c:pt idx="479">
                  <c:v>770.0</c:v>
                </c:pt>
                <c:pt idx="480">
                  <c:v>736.0</c:v>
                </c:pt>
                <c:pt idx="481">
                  <c:v>885.0</c:v>
                </c:pt>
                <c:pt idx="482">
                  <c:v>894.0</c:v>
                </c:pt>
                <c:pt idx="483">
                  <c:v>929.0</c:v>
                </c:pt>
                <c:pt idx="484">
                  <c:v>962.0</c:v>
                </c:pt>
                <c:pt idx="485">
                  <c:v>962.0</c:v>
                </c:pt>
                <c:pt idx="486">
                  <c:v>944.0</c:v>
                </c:pt>
                <c:pt idx="487">
                  <c:v>940.0</c:v>
                </c:pt>
                <c:pt idx="488">
                  <c:v>899.0</c:v>
                </c:pt>
                <c:pt idx="489">
                  <c:v>849.0</c:v>
                </c:pt>
                <c:pt idx="490">
                  <c:v>828.0</c:v>
                </c:pt>
                <c:pt idx="491">
                  <c:v>821.0</c:v>
                </c:pt>
                <c:pt idx="492">
                  <c:v>775.0</c:v>
                </c:pt>
                <c:pt idx="493">
                  <c:v>872.0</c:v>
                </c:pt>
                <c:pt idx="494">
                  <c:v>928.0</c:v>
                </c:pt>
                <c:pt idx="495">
                  <c:v>1017.0</c:v>
                </c:pt>
                <c:pt idx="496">
                  <c:v>1067.0</c:v>
                </c:pt>
                <c:pt idx="497">
                  <c:v>1155.0</c:v>
                </c:pt>
                <c:pt idx="498">
                  <c:v>1166.0</c:v>
                </c:pt>
                <c:pt idx="499">
                  <c:v>1187.0</c:v>
                </c:pt>
                <c:pt idx="500">
                  <c:v>1205.199951171875</c:v>
                </c:pt>
                <c:pt idx="501">
                  <c:v>1219.0</c:v>
                </c:pt>
                <c:pt idx="502">
                  <c:v>1299.0</c:v>
                </c:pt>
                <c:pt idx="503">
                  <c:v>1337.0</c:v>
                </c:pt>
                <c:pt idx="504">
                  <c:v>1362.0</c:v>
                </c:pt>
                <c:pt idx="505">
                  <c:v>1392.0</c:v>
                </c:pt>
                <c:pt idx="506">
                  <c:v>1255.0</c:v>
                </c:pt>
                <c:pt idx="507">
                  <c:v>1312.0</c:v>
                </c:pt>
                <c:pt idx="508">
                  <c:v>1333.0</c:v>
                </c:pt>
                <c:pt idx="509">
                  <c:v>1362.0</c:v>
                </c:pt>
                <c:pt idx="510">
                  <c:v>1415.800048828125</c:v>
                </c:pt>
                <c:pt idx="511">
                  <c:v>1491.0</c:v>
                </c:pt>
                <c:pt idx="512">
                  <c:v>1541.0</c:v>
                </c:pt>
                <c:pt idx="513">
                  <c:v>1604.0</c:v>
                </c:pt>
                <c:pt idx="514">
                  <c:v>1649.0</c:v>
                </c:pt>
                <c:pt idx="515">
                  <c:v>1759.0</c:v>
                </c:pt>
                <c:pt idx="516">
                  <c:v>1833.0</c:v>
                </c:pt>
                <c:pt idx="517">
                  <c:v>2089.0</c:v>
                </c:pt>
                <c:pt idx="518">
                  <c:v>2166.0</c:v>
                </c:pt>
                <c:pt idx="519">
                  <c:v>2272.0</c:v>
                </c:pt>
                <c:pt idx="520">
                  <c:v>2305.0</c:v>
                </c:pt>
                <c:pt idx="521">
                  <c:v>2307.0</c:v>
                </c:pt>
                <c:pt idx="522">
                  <c:v>2299.0</c:v>
                </c:pt>
                <c:pt idx="523">
                  <c:v>2331.0</c:v>
                </c:pt>
                <c:pt idx="524">
                  <c:v>2352.0</c:v>
                </c:pt>
                <c:pt idx="525">
                  <c:v>2389.0</c:v>
                </c:pt>
                <c:pt idx="526">
                  <c:v>2392.0</c:v>
                </c:pt>
                <c:pt idx="527">
                  <c:v>2388.0</c:v>
                </c:pt>
                <c:pt idx="528">
                  <c:v>2405.0</c:v>
                </c:pt>
                <c:pt idx="529">
                  <c:v>2404.0</c:v>
                </c:pt>
                <c:pt idx="530">
                  <c:v>2374.0</c:v>
                </c:pt>
                <c:pt idx="531">
                  <c:v>2344.0</c:v>
                </c:pt>
                <c:pt idx="532">
                  <c:v>2280.0</c:v>
                </c:pt>
                <c:pt idx="533">
                  <c:v>2242.0</c:v>
                </c:pt>
                <c:pt idx="534">
                  <c:v>2229.0</c:v>
                </c:pt>
                <c:pt idx="535">
                  <c:v>2230.800048828125</c:v>
                </c:pt>
                <c:pt idx="536">
                  <c:v>2239.0</c:v>
                </c:pt>
                <c:pt idx="537">
                  <c:v>2238.0</c:v>
                </c:pt>
                <c:pt idx="538">
                  <c:v>2265.0</c:v>
                </c:pt>
                <c:pt idx="539">
                  <c:v>2261.0</c:v>
                </c:pt>
                <c:pt idx="540">
                  <c:v>2255.800048828125</c:v>
                </c:pt>
                <c:pt idx="541">
                  <c:v>2257.5</c:v>
                </c:pt>
                <c:pt idx="542">
                  <c:v>2261.0</c:v>
                </c:pt>
                <c:pt idx="543">
                  <c:v>2234.0</c:v>
                </c:pt>
                <c:pt idx="544">
                  <c:v>2254.0</c:v>
                </c:pt>
                <c:pt idx="545">
                  <c:v>2247.666748046875</c:v>
                </c:pt>
                <c:pt idx="546">
                  <c:v>2269.0</c:v>
                </c:pt>
                <c:pt idx="547">
                  <c:v>2317.0</c:v>
                </c:pt>
                <c:pt idx="548">
                  <c:v>2320.666748046875</c:v>
                </c:pt>
                <c:pt idx="549">
                  <c:v>2341.39990234375</c:v>
                </c:pt>
                <c:pt idx="550">
                  <c:v>2368.0</c:v>
                </c:pt>
                <c:pt idx="551">
                  <c:v>2399.0</c:v>
                </c:pt>
                <c:pt idx="552">
                  <c:v>2427.0</c:v>
                </c:pt>
                <c:pt idx="553">
                  <c:v>2435.0</c:v>
                </c:pt>
                <c:pt idx="554">
                  <c:v>2419.0</c:v>
                </c:pt>
                <c:pt idx="555">
                  <c:v>2463.199951171875</c:v>
                </c:pt>
                <c:pt idx="556">
                  <c:v>2435.0</c:v>
                </c:pt>
                <c:pt idx="557">
                  <c:v>2418.0</c:v>
                </c:pt>
                <c:pt idx="558">
                  <c:v>2415.0</c:v>
                </c:pt>
                <c:pt idx="559">
                  <c:v>2396.60009765625</c:v>
                </c:pt>
                <c:pt idx="560">
                  <c:v>2383.0</c:v>
                </c:pt>
                <c:pt idx="561">
                  <c:v>2390.0</c:v>
                </c:pt>
                <c:pt idx="562">
                  <c:v>2389.666748046875</c:v>
                </c:pt>
                <c:pt idx="563">
                  <c:v>2374.0</c:v>
                </c:pt>
                <c:pt idx="564">
                  <c:v>2408.0</c:v>
                </c:pt>
                <c:pt idx="565">
                  <c:v>2426.0</c:v>
                </c:pt>
                <c:pt idx="566">
                  <c:v>2428.199951171875</c:v>
                </c:pt>
                <c:pt idx="567">
                  <c:v>2403.0</c:v>
                </c:pt>
                <c:pt idx="568">
                  <c:v>2398.0</c:v>
                </c:pt>
                <c:pt idx="569">
                  <c:v>2415.0</c:v>
                </c:pt>
                <c:pt idx="570">
                  <c:v>2440.0</c:v>
                </c:pt>
                <c:pt idx="571">
                  <c:v>2478.0</c:v>
                </c:pt>
                <c:pt idx="572">
                  <c:v>2517.0</c:v>
                </c:pt>
                <c:pt idx="573">
                  <c:v>2583.39990234375</c:v>
                </c:pt>
                <c:pt idx="574">
                  <c:v>2611.0</c:v>
                </c:pt>
                <c:pt idx="575">
                  <c:v>2624.0</c:v>
                </c:pt>
                <c:pt idx="576">
                  <c:v>2575.0</c:v>
                </c:pt>
                <c:pt idx="577">
                  <c:v>2553.0</c:v>
                </c:pt>
                <c:pt idx="578">
                  <c:v>2554.0</c:v>
                </c:pt>
                <c:pt idx="579">
                  <c:v>2583.0</c:v>
                </c:pt>
                <c:pt idx="580">
                  <c:v>2550.0</c:v>
                </c:pt>
                <c:pt idx="581">
                  <c:v>2568.0</c:v>
                </c:pt>
                <c:pt idx="582">
                  <c:v>2572.0</c:v>
                </c:pt>
                <c:pt idx="583">
                  <c:v>2558.0</c:v>
                </c:pt>
                <c:pt idx="584">
                  <c:v>2574.0</c:v>
                </c:pt>
                <c:pt idx="585">
                  <c:v>2566.0</c:v>
                </c:pt>
                <c:pt idx="586">
                  <c:v>2559.666748046875</c:v>
                </c:pt>
                <c:pt idx="587">
                  <c:v>2577.0</c:v>
                </c:pt>
                <c:pt idx="588">
                  <c:v>2582.0</c:v>
                </c:pt>
                <c:pt idx="589">
                  <c:v>2644.199951171875</c:v>
                </c:pt>
                <c:pt idx="590">
                  <c:v>2779.0</c:v>
                </c:pt>
                <c:pt idx="591">
                  <c:v>2767.0</c:v>
                </c:pt>
                <c:pt idx="592">
                  <c:v>2800.0</c:v>
                </c:pt>
                <c:pt idx="593">
                  <c:v>2836.0</c:v>
                </c:pt>
                <c:pt idx="594">
                  <c:v>2846.0</c:v>
                </c:pt>
                <c:pt idx="595">
                  <c:v>2855.0</c:v>
                </c:pt>
                <c:pt idx="596">
                  <c:v>2910.0</c:v>
                </c:pt>
                <c:pt idx="597">
                  <c:v>2945.0</c:v>
                </c:pt>
                <c:pt idx="598">
                  <c:v>2965.0</c:v>
                </c:pt>
                <c:pt idx="599">
                  <c:v>2988.0</c:v>
                </c:pt>
                <c:pt idx="600">
                  <c:v>2832.0</c:v>
                </c:pt>
                <c:pt idx="601">
                  <c:v>2760.0</c:v>
                </c:pt>
                <c:pt idx="602">
                  <c:v>2777.666748046875</c:v>
                </c:pt>
                <c:pt idx="603">
                  <c:v>2802.0</c:v>
                </c:pt>
                <c:pt idx="604">
                  <c:v>2811.0</c:v>
                </c:pt>
                <c:pt idx="605">
                  <c:v>2810.0</c:v>
                </c:pt>
                <c:pt idx="606">
                  <c:v>2828.800048828125</c:v>
                </c:pt>
                <c:pt idx="607">
                  <c:v>2816.0</c:v>
                </c:pt>
                <c:pt idx="608">
                  <c:v>2819.199951171875</c:v>
                </c:pt>
                <c:pt idx="609">
                  <c:v>2823.0</c:v>
                </c:pt>
                <c:pt idx="610">
                  <c:v>2839.0</c:v>
                </c:pt>
                <c:pt idx="611">
                  <c:v>2866.0</c:v>
                </c:pt>
                <c:pt idx="612">
                  <c:v>2877.0</c:v>
                </c:pt>
                <c:pt idx="613">
                  <c:v>3172.0</c:v>
                </c:pt>
                <c:pt idx="614">
                  <c:v>3218.0</c:v>
                </c:pt>
                <c:pt idx="615">
                  <c:v>3266.0</c:v>
                </c:pt>
                <c:pt idx="616">
                  <c:v>3281.0</c:v>
                </c:pt>
                <c:pt idx="617">
                  <c:v>3287.0</c:v>
                </c:pt>
                <c:pt idx="618">
                  <c:v>3295.0</c:v>
                </c:pt>
                <c:pt idx="619">
                  <c:v>3290.0</c:v>
                </c:pt>
                <c:pt idx="620">
                  <c:v>3299.0</c:v>
                </c:pt>
                <c:pt idx="621">
                  <c:v>3307.0</c:v>
                </c:pt>
                <c:pt idx="622">
                  <c:v>3333.0</c:v>
                </c:pt>
                <c:pt idx="623">
                  <c:v>3351.0</c:v>
                </c:pt>
                <c:pt idx="624">
                  <c:v>3354.0</c:v>
                </c:pt>
                <c:pt idx="625">
                  <c:v>3415.0</c:v>
                </c:pt>
                <c:pt idx="626">
                  <c:v>3449.0</c:v>
                </c:pt>
                <c:pt idx="627">
                  <c:v>3478.0</c:v>
                </c:pt>
                <c:pt idx="628">
                  <c:v>3504.0</c:v>
                </c:pt>
                <c:pt idx="629">
                  <c:v>3499.0</c:v>
                </c:pt>
                <c:pt idx="630">
                  <c:v>3494.0</c:v>
                </c:pt>
                <c:pt idx="631">
                  <c:v>3477.0</c:v>
                </c:pt>
                <c:pt idx="632">
                  <c:v>3502.199951171875</c:v>
                </c:pt>
                <c:pt idx="633">
                  <c:v>3500.0</c:v>
                </c:pt>
                <c:pt idx="634">
                  <c:v>3515.5</c:v>
                </c:pt>
                <c:pt idx="635">
                  <c:v>3531.0</c:v>
                </c:pt>
                <c:pt idx="636">
                  <c:v>3535.0</c:v>
                </c:pt>
                <c:pt idx="637">
                  <c:v>3552.39990234375</c:v>
                </c:pt>
                <c:pt idx="638">
                  <c:v>3548.333251953125</c:v>
                </c:pt>
                <c:pt idx="639">
                  <c:v>3567.0</c:v>
                </c:pt>
                <c:pt idx="640">
                  <c:v>3530.0</c:v>
                </c:pt>
                <c:pt idx="641">
                  <c:v>3572.0</c:v>
                </c:pt>
                <c:pt idx="642">
                  <c:v>3607.0</c:v>
                </c:pt>
                <c:pt idx="643">
                  <c:v>3637.0</c:v>
                </c:pt>
                <c:pt idx="644">
                  <c:v>3605.0</c:v>
                </c:pt>
                <c:pt idx="645">
                  <c:v>3590.0</c:v>
                </c:pt>
                <c:pt idx="646">
                  <c:v>3590.0</c:v>
                </c:pt>
                <c:pt idx="647">
                  <c:v>3592.0</c:v>
                </c:pt>
                <c:pt idx="648">
                  <c:v>3600.0</c:v>
                </c:pt>
                <c:pt idx="649">
                  <c:v>3626.0</c:v>
                </c:pt>
                <c:pt idx="650">
                  <c:v>3655.0</c:v>
                </c:pt>
                <c:pt idx="651">
                  <c:v>3407.0</c:v>
                </c:pt>
                <c:pt idx="652">
                  <c:v>3206.0</c:v>
                </c:pt>
                <c:pt idx="653">
                  <c:v>3146.0</c:v>
                </c:pt>
                <c:pt idx="654">
                  <c:v>3150.0</c:v>
                </c:pt>
                <c:pt idx="655">
                  <c:v>3151.60009765625</c:v>
                </c:pt>
                <c:pt idx="656">
                  <c:v>3149.0</c:v>
                </c:pt>
                <c:pt idx="657">
                  <c:v>3156.0</c:v>
                </c:pt>
                <c:pt idx="658">
                  <c:v>3147.0</c:v>
                </c:pt>
                <c:pt idx="659">
                  <c:v>3235.5</c:v>
                </c:pt>
                <c:pt idx="660">
                  <c:v>3351.0</c:v>
                </c:pt>
                <c:pt idx="661">
                  <c:v>3583.0</c:v>
                </c:pt>
                <c:pt idx="662">
                  <c:v>3696.5</c:v>
                </c:pt>
                <c:pt idx="663">
                  <c:v>3609.0</c:v>
                </c:pt>
                <c:pt idx="664">
                  <c:v>3616.0</c:v>
                </c:pt>
                <c:pt idx="665">
                  <c:v>3621.0</c:v>
                </c:pt>
                <c:pt idx="666">
                  <c:v>3624.0</c:v>
                </c:pt>
                <c:pt idx="667">
                  <c:v>3641.0</c:v>
                </c:pt>
                <c:pt idx="668">
                  <c:v>3654.0</c:v>
                </c:pt>
                <c:pt idx="669">
                  <c:v>3656.0</c:v>
                </c:pt>
                <c:pt idx="670">
                  <c:v>3718.0</c:v>
                </c:pt>
                <c:pt idx="671">
                  <c:v>3767.0</c:v>
                </c:pt>
                <c:pt idx="672">
                  <c:v>3780.0</c:v>
                </c:pt>
                <c:pt idx="673">
                  <c:v>3779.0</c:v>
                </c:pt>
                <c:pt idx="674">
                  <c:v>3770.0</c:v>
                </c:pt>
                <c:pt idx="675">
                  <c:v>3774.0</c:v>
                </c:pt>
                <c:pt idx="676">
                  <c:v>3766.0</c:v>
                </c:pt>
                <c:pt idx="677">
                  <c:v>3776.0</c:v>
                </c:pt>
                <c:pt idx="678">
                  <c:v>3766.0</c:v>
                </c:pt>
                <c:pt idx="679">
                  <c:v>3752.0</c:v>
                </c:pt>
                <c:pt idx="680">
                  <c:v>3764.0</c:v>
                </c:pt>
                <c:pt idx="681">
                  <c:v>3767.0</c:v>
                </c:pt>
                <c:pt idx="682">
                  <c:v>3760.0</c:v>
                </c:pt>
                <c:pt idx="683">
                  <c:v>3795.0</c:v>
                </c:pt>
                <c:pt idx="684">
                  <c:v>3714.0</c:v>
                </c:pt>
                <c:pt idx="685">
                  <c:v>3671.0</c:v>
                </c:pt>
                <c:pt idx="686">
                  <c:v>3665.0</c:v>
                </c:pt>
                <c:pt idx="687">
                  <c:v>3681.5</c:v>
                </c:pt>
                <c:pt idx="688">
                  <c:v>3674.0</c:v>
                </c:pt>
                <c:pt idx="689">
                  <c:v>3644.0</c:v>
                </c:pt>
                <c:pt idx="690">
                  <c:v>3637.199951171875</c:v>
                </c:pt>
                <c:pt idx="691">
                  <c:v>3637.333251953125</c:v>
                </c:pt>
                <c:pt idx="692">
                  <c:v>3649.0</c:v>
                </c:pt>
                <c:pt idx="693">
                  <c:v>3648.0</c:v>
                </c:pt>
                <c:pt idx="694">
                  <c:v>3613.0</c:v>
                </c:pt>
                <c:pt idx="695">
                  <c:v>3620.0</c:v>
                </c:pt>
                <c:pt idx="696">
                  <c:v>3608.800048828125</c:v>
                </c:pt>
                <c:pt idx="697">
                  <c:v>3608.0</c:v>
                </c:pt>
                <c:pt idx="698">
                  <c:v>3615.0</c:v>
                </c:pt>
                <c:pt idx="699">
                  <c:v>3603.0</c:v>
                </c:pt>
                <c:pt idx="700">
                  <c:v>3597.0</c:v>
                </c:pt>
                <c:pt idx="701">
                  <c:v>3611.0</c:v>
                </c:pt>
                <c:pt idx="702">
                  <c:v>3622.0</c:v>
                </c:pt>
                <c:pt idx="703">
                  <c:v>3625.0</c:v>
                </c:pt>
                <c:pt idx="704">
                  <c:v>3609.5</c:v>
                </c:pt>
                <c:pt idx="705">
                  <c:v>3607.0</c:v>
                </c:pt>
                <c:pt idx="706">
                  <c:v>3593.333251953125</c:v>
                </c:pt>
                <c:pt idx="707">
                  <c:v>3307.0</c:v>
                </c:pt>
                <c:pt idx="708">
                  <c:v>3260.0</c:v>
                </c:pt>
                <c:pt idx="709">
                  <c:v>3241.0</c:v>
                </c:pt>
                <c:pt idx="710">
                  <c:v>3222.0</c:v>
                </c:pt>
                <c:pt idx="711">
                  <c:v>3218.0</c:v>
                </c:pt>
                <c:pt idx="712">
                  <c:v>3213.0</c:v>
                </c:pt>
                <c:pt idx="713">
                  <c:v>3213.0</c:v>
                </c:pt>
                <c:pt idx="714">
                  <c:v>3236.0</c:v>
                </c:pt>
                <c:pt idx="715">
                  <c:v>3452.0</c:v>
                </c:pt>
                <c:pt idx="716">
                  <c:v>3463.0</c:v>
                </c:pt>
                <c:pt idx="717">
                  <c:v>3457.0</c:v>
                </c:pt>
                <c:pt idx="718">
                  <c:v>3512.0</c:v>
                </c:pt>
                <c:pt idx="719">
                  <c:v>3556.0</c:v>
                </c:pt>
                <c:pt idx="720">
                  <c:v>3554.0</c:v>
                </c:pt>
                <c:pt idx="721">
                  <c:v>3627.0</c:v>
                </c:pt>
                <c:pt idx="722">
                  <c:v>3647.0</c:v>
                </c:pt>
                <c:pt idx="723">
                  <c:v>3667.0</c:v>
                </c:pt>
                <c:pt idx="724">
                  <c:v>3642.0</c:v>
                </c:pt>
                <c:pt idx="725">
                  <c:v>3675.0</c:v>
                </c:pt>
                <c:pt idx="726">
                  <c:v>3667.0</c:v>
                </c:pt>
                <c:pt idx="727">
                  <c:v>3660.5</c:v>
                </c:pt>
                <c:pt idx="728">
                  <c:v>3687.800048828125</c:v>
                </c:pt>
                <c:pt idx="729">
                  <c:v>3677.0</c:v>
                </c:pt>
                <c:pt idx="730">
                  <c:v>3676.0</c:v>
                </c:pt>
                <c:pt idx="731">
                  <c:v>3712.0</c:v>
                </c:pt>
                <c:pt idx="732">
                  <c:v>3728.0</c:v>
                </c:pt>
                <c:pt idx="733">
                  <c:v>3680.0</c:v>
                </c:pt>
                <c:pt idx="734">
                  <c:v>3708.5</c:v>
                </c:pt>
                <c:pt idx="735">
                  <c:v>3730.0</c:v>
                </c:pt>
                <c:pt idx="736">
                  <c:v>3702.0</c:v>
                </c:pt>
                <c:pt idx="737">
                  <c:v>3725.0</c:v>
                </c:pt>
                <c:pt idx="738">
                  <c:v>3594.5</c:v>
                </c:pt>
                <c:pt idx="739">
                  <c:v>3607.0</c:v>
                </c:pt>
                <c:pt idx="740">
                  <c:v>3588.0</c:v>
                </c:pt>
                <c:pt idx="741">
                  <c:v>3584.0</c:v>
                </c:pt>
                <c:pt idx="742">
                  <c:v>3567.0</c:v>
                </c:pt>
                <c:pt idx="743">
                  <c:v>3611.0</c:v>
                </c:pt>
                <c:pt idx="744">
                  <c:v>3631.0</c:v>
                </c:pt>
                <c:pt idx="745">
                  <c:v>3836.0</c:v>
                </c:pt>
                <c:pt idx="746">
                  <c:v>3872.0</c:v>
                </c:pt>
                <c:pt idx="747">
                  <c:v>3828.0</c:v>
                </c:pt>
                <c:pt idx="748">
                  <c:v>3847.0</c:v>
                </c:pt>
                <c:pt idx="749">
                  <c:v>3843.0</c:v>
                </c:pt>
                <c:pt idx="750">
                  <c:v>3882.0</c:v>
                </c:pt>
                <c:pt idx="751">
                  <c:v>3878.666748046875</c:v>
                </c:pt>
                <c:pt idx="752">
                  <c:v>3875.0</c:v>
                </c:pt>
                <c:pt idx="753">
                  <c:v>3830.39990234375</c:v>
                </c:pt>
                <c:pt idx="754">
                  <c:v>3783.0</c:v>
                </c:pt>
                <c:pt idx="755">
                  <c:v>3838.39990234375</c:v>
                </c:pt>
                <c:pt idx="756">
                  <c:v>3837.0</c:v>
                </c:pt>
                <c:pt idx="757">
                  <c:v>3843.0</c:v>
                </c:pt>
                <c:pt idx="758">
                  <c:v>3877.0</c:v>
                </c:pt>
                <c:pt idx="759">
                  <c:v>3793.0</c:v>
                </c:pt>
                <c:pt idx="760">
                  <c:v>3779.0</c:v>
                </c:pt>
                <c:pt idx="761">
                  <c:v>3788.0</c:v>
                </c:pt>
                <c:pt idx="762">
                  <c:v>3663.0</c:v>
                </c:pt>
                <c:pt idx="763">
                  <c:v>3778.0</c:v>
                </c:pt>
                <c:pt idx="764">
                  <c:v>3793.0</c:v>
                </c:pt>
                <c:pt idx="765">
                  <c:v>3807.0</c:v>
                </c:pt>
                <c:pt idx="766">
                  <c:v>3807.0</c:v>
                </c:pt>
                <c:pt idx="767">
                  <c:v>3812.0</c:v>
                </c:pt>
                <c:pt idx="768">
                  <c:v>3823.0</c:v>
                </c:pt>
                <c:pt idx="769">
                  <c:v>3906.0</c:v>
                </c:pt>
                <c:pt idx="770">
                  <c:v>3941.0</c:v>
                </c:pt>
                <c:pt idx="771">
                  <c:v>3939.0</c:v>
                </c:pt>
                <c:pt idx="772">
                  <c:v>3973.0</c:v>
                </c:pt>
                <c:pt idx="773">
                  <c:v>3959.0</c:v>
                </c:pt>
                <c:pt idx="774">
                  <c:v>3932.0</c:v>
                </c:pt>
                <c:pt idx="775">
                  <c:v>3906.5</c:v>
                </c:pt>
                <c:pt idx="776">
                  <c:v>3886.0</c:v>
                </c:pt>
                <c:pt idx="777">
                  <c:v>3910.666748046875</c:v>
                </c:pt>
                <c:pt idx="778">
                  <c:v>3899.0</c:v>
                </c:pt>
                <c:pt idx="779">
                  <c:v>3918.0</c:v>
                </c:pt>
                <c:pt idx="780">
                  <c:v>3923.0</c:v>
                </c:pt>
                <c:pt idx="781">
                  <c:v>3938.0</c:v>
                </c:pt>
                <c:pt idx="782">
                  <c:v>3939.0</c:v>
                </c:pt>
                <c:pt idx="783">
                  <c:v>3935.0</c:v>
                </c:pt>
                <c:pt idx="784">
                  <c:v>3928.0</c:v>
                </c:pt>
                <c:pt idx="785">
                  <c:v>3886.0</c:v>
                </c:pt>
                <c:pt idx="786">
                  <c:v>3829.0</c:v>
                </c:pt>
                <c:pt idx="787">
                  <c:v>3820.0</c:v>
                </c:pt>
                <c:pt idx="788">
                  <c:v>3761.0</c:v>
                </c:pt>
                <c:pt idx="789">
                  <c:v>3770.0</c:v>
                </c:pt>
                <c:pt idx="790">
                  <c:v>3792.0</c:v>
                </c:pt>
                <c:pt idx="791">
                  <c:v>3775.0</c:v>
                </c:pt>
                <c:pt idx="792">
                  <c:v>3766.0</c:v>
                </c:pt>
                <c:pt idx="793">
                  <c:v>3756.0</c:v>
                </c:pt>
                <c:pt idx="794">
                  <c:v>3737.0</c:v>
                </c:pt>
                <c:pt idx="795">
                  <c:v>3721.0</c:v>
                </c:pt>
                <c:pt idx="796">
                  <c:v>3717.0</c:v>
                </c:pt>
                <c:pt idx="797">
                  <c:v>3699.0</c:v>
                </c:pt>
                <c:pt idx="798">
                  <c:v>3664.0</c:v>
                </c:pt>
                <c:pt idx="799">
                  <c:v>3657.0</c:v>
                </c:pt>
                <c:pt idx="800">
                  <c:v>3637.800048828125</c:v>
                </c:pt>
                <c:pt idx="801">
                  <c:v>3648.0</c:v>
                </c:pt>
                <c:pt idx="802">
                  <c:v>3651.5</c:v>
                </c:pt>
                <c:pt idx="803">
                  <c:v>3684.0</c:v>
                </c:pt>
                <c:pt idx="804">
                  <c:v>3665.0</c:v>
                </c:pt>
                <c:pt idx="805">
                  <c:v>3673.0</c:v>
                </c:pt>
                <c:pt idx="806">
                  <c:v>3688.0</c:v>
                </c:pt>
                <c:pt idx="807">
                  <c:v>3705.0</c:v>
                </c:pt>
                <c:pt idx="808">
                  <c:v>3716.0</c:v>
                </c:pt>
                <c:pt idx="809">
                  <c:v>3746.800048828125</c:v>
                </c:pt>
                <c:pt idx="810">
                  <c:v>3751.0</c:v>
                </c:pt>
                <c:pt idx="811">
                  <c:v>3754.800048828125</c:v>
                </c:pt>
                <c:pt idx="812">
                  <c:v>3750.800048828125</c:v>
                </c:pt>
                <c:pt idx="813">
                  <c:v>3769.0</c:v>
                </c:pt>
                <c:pt idx="814">
                  <c:v>3780.0</c:v>
                </c:pt>
                <c:pt idx="815">
                  <c:v>3772.0</c:v>
                </c:pt>
                <c:pt idx="816">
                  <c:v>3790.0</c:v>
                </c:pt>
                <c:pt idx="817">
                  <c:v>3773.0</c:v>
                </c:pt>
                <c:pt idx="818">
                  <c:v>3757.0</c:v>
                </c:pt>
                <c:pt idx="819">
                  <c:v>3730.0</c:v>
                </c:pt>
                <c:pt idx="820">
                  <c:v>3703.0</c:v>
                </c:pt>
                <c:pt idx="821">
                  <c:v>3670.0</c:v>
                </c:pt>
                <c:pt idx="822">
                  <c:v>3685.0</c:v>
                </c:pt>
                <c:pt idx="823">
                  <c:v>3686.199951171875</c:v>
                </c:pt>
                <c:pt idx="824">
                  <c:v>3679.800048828125</c:v>
                </c:pt>
                <c:pt idx="825">
                  <c:v>3651.0</c:v>
                </c:pt>
                <c:pt idx="826">
                  <c:v>3683.0</c:v>
                </c:pt>
                <c:pt idx="827">
                  <c:v>3659.0</c:v>
                </c:pt>
                <c:pt idx="828">
                  <c:v>3631.0</c:v>
                </c:pt>
                <c:pt idx="829">
                  <c:v>3656.0</c:v>
                </c:pt>
                <c:pt idx="830">
                  <c:v>3658.0</c:v>
                </c:pt>
                <c:pt idx="831">
                  <c:v>3633.333251953125</c:v>
                </c:pt>
                <c:pt idx="832">
                  <c:v>3665.0</c:v>
                </c:pt>
                <c:pt idx="833">
                  <c:v>3684.0</c:v>
                </c:pt>
                <c:pt idx="834">
                  <c:v>3684.0</c:v>
                </c:pt>
                <c:pt idx="835">
                  <c:v>3656.0</c:v>
                </c:pt>
                <c:pt idx="836">
                  <c:v>3646.0</c:v>
                </c:pt>
                <c:pt idx="837">
                  <c:v>3606.0</c:v>
                </c:pt>
                <c:pt idx="838">
                  <c:v>3595.0</c:v>
                </c:pt>
                <c:pt idx="839">
                  <c:v>3592.0</c:v>
                </c:pt>
                <c:pt idx="840">
                  <c:v>3512.0</c:v>
                </c:pt>
                <c:pt idx="841">
                  <c:v>3524.0</c:v>
                </c:pt>
                <c:pt idx="842">
                  <c:v>3504.0</c:v>
                </c:pt>
                <c:pt idx="843">
                  <c:v>3458.0</c:v>
                </c:pt>
                <c:pt idx="844">
                  <c:v>3432.0</c:v>
                </c:pt>
                <c:pt idx="845">
                  <c:v>3391.0</c:v>
                </c:pt>
                <c:pt idx="846">
                  <c:v>3344.0</c:v>
                </c:pt>
                <c:pt idx="847">
                  <c:v>3293.0</c:v>
                </c:pt>
                <c:pt idx="848">
                  <c:v>3265.0</c:v>
                </c:pt>
                <c:pt idx="849">
                  <c:v>3244.0</c:v>
                </c:pt>
                <c:pt idx="850">
                  <c:v>3226.0</c:v>
                </c:pt>
                <c:pt idx="851">
                  <c:v>3178.333251953125</c:v>
                </c:pt>
                <c:pt idx="852">
                  <c:v>3117.0</c:v>
                </c:pt>
                <c:pt idx="853">
                  <c:v>3059.666748046875</c:v>
                </c:pt>
                <c:pt idx="854">
                  <c:v>2985.0</c:v>
                </c:pt>
                <c:pt idx="855">
                  <c:v>2916.0</c:v>
                </c:pt>
                <c:pt idx="856">
                  <c:v>2875.0</c:v>
                </c:pt>
                <c:pt idx="857">
                  <c:v>2856.0</c:v>
                </c:pt>
                <c:pt idx="858">
                  <c:v>2858.0</c:v>
                </c:pt>
                <c:pt idx="859">
                  <c:v>2852.0</c:v>
                </c:pt>
                <c:pt idx="860">
                  <c:v>2823.0</c:v>
                </c:pt>
                <c:pt idx="861">
                  <c:v>2806.0</c:v>
                </c:pt>
                <c:pt idx="862">
                  <c:v>2823.0</c:v>
                </c:pt>
                <c:pt idx="863">
                  <c:v>2843.0</c:v>
                </c:pt>
                <c:pt idx="864">
                  <c:v>2794.0</c:v>
                </c:pt>
                <c:pt idx="865">
                  <c:v>2755.60009765625</c:v>
                </c:pt>
                <c:pt idx="866">
                  <c:v>2695.0</c:v>
                </c:pt>
                <c:pt idx="867">
                  <c:v>2650.60009765625</c:v>
                </c:pt>
                <c:pt idx="868">
                  <c:v>2608.0</c:v>
                </c:pt>
                <c:pt idx="869">
                  <c:v>2629.0</c:v>
                </c:pt>
                <c:pt idx="870">
                  <c:v>2661.666748046875</c:v>
                </c:pt>
                <c:pt idx="871">
                  <c:v>2677.0</c:v>
                </c:pt>
                <c:pt idx="872">
                  <c:v>2677.0</c:v>
                </c:pt>
                <c:pt idx="873">
                  <c:v>2638.0</c:v>
                </c:pt>
                <c:pt idx="874">
                  <c:v>2609.0</c:v>
                </c:pt>
                <c:pt idx="875">
                  <c:v>2565.0</c:v>
                </c:pt>
                <c:pt idx="876">
                  <c:v>2541.60009765625</c:v>
                </c:pt>
                <c:pt idx="877">
                  <c:v>2530.0</c:v>
                </c:pt>
                <c:pt idx="878">
                  <c:v>2511.0</c:v>
                </c:pt>
                <c:pt idx="879">
                  <c:v>2510.0</c:v>
                </c:pt>
                <c:pt idx="880">
                  <c:v>2500.0</c:v>
                </c:pt>
                <c:pt idx="881">
                  <c:v>2463.0</c:v>
                </c:pt>
                <c:pt idx="882">
                  <c:v>2445.0</c:v>
                </c:pt>
                <c:pt idx="883">
                  <c:v>2430.0</c:v>
                </c:pt>
                <c:pt idx="884">
                  <c:v>2423.0</c:v>
                </c:pt>
                <c:pt idx="885">
                  <c:v>2394.0</c:v>
                </c:pt>
                <c:pt idx="886">
                  <c:v>2333.0</c:v>
                </c:pt>
                <c:pt idx="887">
                  <c:v>2266.0</c:v>
                </c:pt>
                <c:pt idx="888">
                  <c:v>2225.666748046875</c:v>
                </c:pt>
                <c:pt idx="889">
                  <c:v>2163.0</c:v>
                </c:pt>
                <c:pt idx="890">
                  <c:v>2134.333251953125</c:v>
                </c:pt>
                <c:pt idx="891">
                  <c:v>2135.0</c:v>
                </c:pt>
                <c:pt idx="892">
                  <c:v>2136.0</c:v>
                </c:pt>
                <c:pt idx="893">
                  <c:v>2167.0</c:v>
                </c:pt>
                <c:pt idx="894">
                  <c:v>2189.0</c:v>
                </c:pt>
                <c:pt idx="895">
                  <c:v>2189.0</c:v>
                </c:pt>
                <c:pt idx="896">
                  <c:v>2192.0</c:v>
                </c:pt>
                <c:pt idx="897">
                  <c:v>2162.0</c:v>
                </c:pt>
                <c:pt idx="898">
                  <c:v>2142.0</c:v>
                </c:pt>
                <c:pt idx="899">
                  <c:v>2138.5</c:v>
                </c:pt>
                <c:pt idx="900">
                  <c:v>2097.199951171875</c:v>
                </c:pt>
                <c:pt idx="901">
                  <c:v>2045.800048828125</c:v>
                </c:pt>
                <c:pt idx="902">
                  <c:v>2005.0</c:v>
                </c:pt>
                <c:pt idx="903">
                  <c:v>1974.333374023437</c:v>
                </c:pt>
                <c:pt idx="904">
                  <c:v>1971.0</c:v>
                </c:pt>
                <c:pt idx="905">
                  <c:v>1989.0</c:v>
                </c:pt>
                <c:pt idx="906">
                  <c:v>1987.666625976562</c:v>
                </c:pt>
                <c:pt idx="907">
                  <c:v>1991.0</c:v>
                </c:pt>
                <c:pt idx="908">
                  <c:v>1988.0</c:v>
                </c:pt>
                <c:pt idx="909">
                  <c:v>2000.5</c:v>
                </c:pt>
                <c:pt idx="910">
                  <c:v>2026.800048828125</c:v>
                </c:pt>
                <c:pt idx="911">
                  <c:v>2051.0</c:v>
                </c:pt>
                <c:pt idx="912">
                  <c:v>2020.0</c:v>
                </c:pt>
                <c:pt idx="913">
                  <c:v>2034.0</c:v>
                </c:pt>
                <c:pt idx="914">
                  <c:v>2017.333374023437</c:v>
                </c:pt>
                <c:pt idx="915">
                  <c:v>2049.0</c:v>
                </c:pt>
                <c:pt idx="916">
                  <c:v>2062.0</c:v>
                </c:pt>
                <c:pt idx="917">
                  <c:v>2041.0</c:v>
                </c:pt>
                <c:pt idx="918">
                  <c:v>2026.400024414062</c:v>
                </c:pt>
                <c:pt idx="919">
                  <c:v>2001.0</c:v>
                </c:pt>
                <c:pt idx="920">
                  <c:v>1988.0</c:v>
                </c:pt>
                <c:pt idx="921">
                  <c:v>1941.0</c:v>
                </c:pt>
                <c:pt idx="922">
                  <c:v>1903.599975585937</c:v>
                </c:pt>
                <c:pt idx="923">
                  <c:v>1884.0</c:v>
                </c:pt>
                <c:pt idx="924">
                  <c:v>1891.0</c:v>
                </c:pt>
                <c:pt idx="925">
                  <c:v>1890.0</c:v>
                </c:pt>
                <c:pt idx="926">
                  <c:v>1895.199951171875</c:v>
                </c:pt>
                <c:pt idx="927">
                  <c:v>1853.0</c:v>
                </c:pt>
                <c:pt idx="928">
                  <c:v>1801.0</c:v>
                </c:pt>
                <c:pt idx="929">
                  <c:v>1744.0</c:v>
                </c:pt>
                <c:pt idx="930">
                  <c:v>1720.0</c:v>
                </c:pt>
                <c:pt idx="931">
                  <c:v>1695.0</c:v>
                </c:pt>
                <c:pt idx="932">
                  <c:v>1686.0</c:v>
                </c:pt>
                <c:pt idx="933">
                  <c:v>1657.0</c:v>
                </c:pt>
                <c:pt idx="934">
                  <c:v>1643.0</c:v>
                </c:pt>
                <c:pt idx="935">
                  <c:v>1608.0</c:v>
                </c:pt>
                <c:pt idx="936">
                  <c:v>1561.0</c:v>
                </c:pt>
                <c:pt idx="937">
                  <c:v>1513.666625976562</c:v>
                </c:pt>
                <c:pt idx="938">
                  <c:v>1462.0</c:v>
                </c:pt>
                <c:pt idx="939">
                  <c:v>1422.800048828125</c:v>
                </c:pt>
                <c:pt idx="940">
                  <c:v>1389.0</c:v>
                </c:pt>
                <c:pt idx="941">
                  <c:v>1359.0</c:v>
                </c:pt>
                <c:pt idx="942">
                  <c:v>1305.800048828125</c:v>
                </c:pt>
                <c:pt idx="943">
                  <c:v>1254.0</c:v>
                </c:pt>
                <c:pt idx="944">
                  <c:v>1220.0</c:v>
                </c:pt>
                <c:pt idx="945">
                  <c:v>1166.0</c:v>
                </c:pt>
                <c:pt idx="946">
                  <c:v>1161.0</c:v>
                </c:pt>
                <c:pt idx="947">
                  <c:v>1145.0</c:v>
                </c:pt>
                <c:pt idx="948">
                  <c:v>1137.0</c:v>
                </c:pt>
                <c:pt idx="949">
                  <c:v>1163.0</c:v>
                </c:pt>
                <c:pt idx="950">
                  <c:v>1184.400024414062</c:v>
                </c:pt>
                <c:pt idx="951">
                  <c:v>1203.0</c:v>
                </c:pt>
                <c:pt idx="952">
                  <c:v>1250.0</c:v>
                </c:pt>
                <c:pt idx="953">
                  <c:v>1299.0</c:v>
                </c:pt>
                <c:pt idx="954">
                  <c:v>1314.666625976562</c:v>
                </c:pt>
                <c:pt idx="955">
                  <c:v>1323.800048828125</c:v>
                </c:pt>
                <c:pt idx="956">
                  <c:v>1342.0</c:v>
                </c:pt>
                <c:pt idx="957">
                  <c:v>1382.0</c:v>
                </c:pt>
                <c:pt idx="958">
                  <c:v>1433.0</c:v>
                </c:pt>
                <c:pt idx="959">
                  <c:v>1459.0</c:v>
                </c:pt>
                <c:pt idx="960">
                  <c:v>1474.0</c:v>
                </c:pt>
                <c:pt idx="961">
                  <c:v>1441.0</c:v>
                </c:pt>
                <c:pt idx="962">
                  <c:v>1416.0</c:v>
                </c:pt>
                <c:pt idx="963">
                  <c:v>1380.0</c:v>
                </c:pt>
                <c:pt idx="964">
                  <c:v>1354.0</c:v>
                </c:pt>
                <c:pt idx="965">
                  <c:v>1323.0</c:v>
                </c:pt>
                <c:pt idx="966">
                  <c:v>1337.0</c:v>
                </c:pt>
                <c:pt idx="967">
                  <c:v>1323.0</c:v>
                </c:pt>
                <c:pt idx="968">
                  <c:v>1349.0</c:v>
                </c:pt>
                <c:pt idx="969">
                  <c:v>1343.0</c:v>
                </c:pt>
                <c:pt idx="970">
                  <c:v>1306.0</c:v>
                </c:pt>
                <c:pt idx="971">
                  <c:v>1304.0</c:v>
                </c:pt>
                <c:pt idx="972">
                  <c:v>1297.0</c:v>
                </c:pt>
                <c:pt idx="973">
                  <c:v>1305.0</c:v>
                </c:pt>
                <c:pt idx="974">
                  <c:v>1322.0</c:v>
                </c:pt>
                <c:pt idx="975">
                  <c:v>1312.0</c:v>
                </c:pt>
                <c:pt idx="976">
                  <c:v>1274.0</c:v>
                </c:pt>
                <c:pt idx="977">
                  <c:v>1302.0</c:v>
                </c:pt>
                <c:pt idx="978">
                  <c:v>1285.0</c:v>
                </c:pt>
                <c:pt idx="979">
                  <c:v>1292.0</c:v>
                </c:pt>
                <c:pt idx="980">
                  <c:v>1260.0</c:v>
                </c:pt>
                <c:pt idx="981">
                  <c:v>1257.599975585937</c:v>
                </c:pt>
                <c:pt idx="982">
                  <c:v>1259.0</c:v>
                </c:pt>
                <c:pt idx="983">
                  <c:v>1215.0</c:v>
                </c:pt>
                <c:pt idx="984">
                  <c:v>1179.0</c:v>
                </c:pt>
                <c:pt idx="985">
                  <c:v>1218.0</c:v>
                </c:pt>
                <c:pt idx="986">
                  <c:v>1219.199951171875</c:v>
                </c:pt>
                <c:pt idx="987">
                  <c:v>1236.199951171875</c:v>
                </c:pt>
                <c:pt idx="988">
                  <c:v>1221.0</c:v>
                </c:pt>
                <c:pt idx="989">
                  <c:v>1210.0</c:v>
                </c:pt>
                <c:pt idx="990">
                  <c:v>1266.400024414062</c:v>
                </c:pt>
                <c:pt idx="991">
                  <c:v>1229.0</c:v>
                </c:pt>
                <c:pt idx="992">
                  <c:v>1222.666625976562</c:v>
                </c:pt>
                <c:pt idx="993">
                  <c:v>1256.0</c:v>
                </c:pt>
                <c:pt idx="994">
                  <c:v>1266.0</c:v>
                </c:pt>
                <c:pt idx="995">
                  <c:v>1290.0</c:v>
                </c:pt>
                <c:pt idx="996">
                  <c:v>1291.0</c:v>
                </c:pt>
                <c:pt idx="997">
                  <c:v>1297.0</c:v>
                </c:pt>
                <c:pt idx="998">
                  <c:v>1283.0</c:v>
                </c:pt>
                <c:pt idx="999">
                  <c:v>1313.5</c:v>
                </c:pt>
                <c:pt idx="1000">
                  <c:v>1367.0</c:v>
                </c:pt>
                <c:pt idx="1001">
                  <c:v>1320.333374023437</c:v>
                </c:pt>
                <c:pt idx="1002">
                  <c:v>1347.0</c:v>
                </c:pt>
                <c:pt idx="1003">
                  <c:v>1281.142822265625</c:v>
                </c:pt>
                <c:pt idx="1004">
                  <c:v>1274.0</c:v>
                </c:pt>
                <c:pt idx="1005">
                  <c:v>1259.0</c:v>
                </c:pt>
                <c:pt idx="1006">
                  <c:v>1275.0</c:v>
                </c:pt>
                <c:pt idx="1007">
                  <c:v>1249.0</c:v>
                </c:pt>
                <c:pt idx="1008">
                  <c:v>1267.0</c:v>
                </c:pt>
                <c:pt idx="1009">
                  <c:v>1202.0</c:v>
                </c:pt>
                <c:pt idx="1010">
                  <c:v>1236.0</c:v>
                </c:pt>
                <c:pt idx="1011">
                  <c:v>1243.0</c:v>
                </c:pt>
                <c:pt idx="1012">
                  <c:v>1214.0</c:v>
                </c:pt>
                <c:pt idx="1013">
                  <c:v>1237.5</c:v>
                </c:pt>
                <c:pt idx="1014">
                  <c:v>1214.0</c:v>
                </c:pt>
                <c:pt idx="1015">
                  <c:v>1295.0</c:v>
                </c:pt>
                <c:pt idx="1016">
                  <c:v>1230.0</c:v>
                </c:pt>
                <c:pt idx="1017">
                  <c:v>1237.0</c:v>
                </c:pt>
                <c:pt idx="1018">
                  <c:v>1297.0</c:v>
                </c:pt>
                <c:pt idx="1019">
                  <c:v>1383.0</c:v>
                </c:pt>
                <c:pt idx="1020">
                  <c:v>1386.0</c:v>
                </c:pt>
                <c:pt idx="1021">
                  <c:v>1397.0</c:v>
                </c:pt>
                <c:pt idx="1022">
                  <c:v>1438.0</c:v>
                </c:pt>
                <c:pt idx="1023">
                  <c:v>1411.0</c:v>
                </c:pt>
                <c:pt idx="1024">
                  <c:v>1426.0</c:v>
                </c:pt>
                <c:pt idx="1025">
                  <c:v>1528.0</c:v>
                </c:pt>
                <c:pt idx="1026">
                  <c:v>1548.0</c:v>
                </c:pt>
                <c:pt idx="1027">
                  <c:v>1572.5</c:v>
                </c:pt>
                <c:pt idx="1028">
                  <c:v>1607.0</c:v>
                </c:pt>
                <c:pt idx="1029">
                  <c:v>1622.0</c:v>
                </c:pt>
                <c:pt idx="1030">
                  <c:v>1677.0</c:v>
                </c:pt>
                <c:pt idx="1031">
                  <c:v>1726.0</c:v>
                </c:pt>
                <c:pt idx="1032">
                  <c:v>1621.0</c:v>
                </c:pt>
                <c:pt idx="1033">
                  <c:v>1661.0</c:v>
                </c:pt>
                <c:pt idx="1034">
                  <c:v>1704.0</c:v>
                </c:pt>
                <c:pt idx="1035">
                  <c:v>1696.0</c:v>
                </c:pt>
                <c:pt idx="1036">
                  <c:v>1688.0</c:v>
                </c:pt>
                <c:pt idx="1037">
                  <c:v>1786.0</c:v>
                </c:pt>
                <c:pt idx="1038">
                  <c:v>1765.0</c:v>
                </c:pt>
                <c:pt idx="1039">
                  <c:v>1804.0</c:v>
                </c:pt>
                <c:pt idx="1040">
                  <c:v>1794.0</c:v>
                </c:pt>
                <c:pt idx="1041">
                  <c:v>1866.0</c:v>
                </c:pt>
                <c:pt idx="1042">
                  <c:v>1877.0</c:v>
                </c:pt>
                <c:pt idx="1043">
                  <c:v>1880.0</c:v>
                </c:pt>
                <c:pt idx="1044">
                  <c:v>1939.0</c:v>
                </c:pt>
                <c:pt idx="1045">
                  <c:v>2116.0</c:v>
                </c:pt>
                <c:pt idx="1046">
                  <c:v>2255.0</c:v>
                </c:pt>
                <c:pt idx="1047">
                  <c:v>2286.0</c:v>
                </c:pt>
                <c:pt idx="1048">
                  <c:v>2303.0</c:v>
                </c:pt>
                <c:pt idx="1049">
                  <c:v>2355.0</c:v>
                </c:pt>
                <c:pt idx="1050">
                  <c:v>2406.0</c:v>
                </c:pt>
                <c:pt idx="1051">
                  <c:v>2372.5</c:v>
                </c:pt>
                <c:pt idx="1052">
                  <c:v>2426.0</c:v>
                </c:pt>
                <c:pt idx="1053">
                  <c:v>2460.0</c:v>
                </c:pt>
                <c:pt idx="1054">
                  <c:v>2484.0</c:v>
                </c:pt>
                <c:pt idx="1055">
                  <c:v>2514.0</c:v>
                </c:pt>
                <c:pt idx="1056">
                  <c:v>2519.0</c:v>
                </c:pt>
                <c:pt idx="1057">
                  <c:v>2728.0</c:v>
                </c:pt>
                <c:pt idx="1058">
                  <c:v>2711.0</c:v>
                </c:pt>
                <c:pt idx="1059">
                  <c:v>2769.0</c:v>
                </c:pt>
                <c:pt idx="1060">
                  <c:v>2811.0</c:v>
                </c:pt>
                <c:pt idx="1061">
                  <c:v>2787.0</c:v>
                </c:pt>
                <c:pt idx="1062">
                  <c:v>2808.0</c:v>
                </c:pt>
                <c:pt idx="1063">
                  <c:v>2841.0</c:v>
                </c:pt>
                <c:pt idx="1064">
                  <c:v>2886.0</c:v>
                </c:pt>
                <c:pt idx="1065">
                  <c:v>2896.0</c:v>
                </c:pt>
                <c:pt idx="1066">
                  <c:v>2953.0</c:v>
                </c:pt>
                <c:pt idx="1067">
                  <c:v>2946.0</c:v>
                </c:pt>
                <c:pt idx="1068">
                  <c:v>2981.0</c:v>
                </c:pt>
                <c:pt idx="1069">
                  <c:v>3001.0</c:v>
                </c:pt>
                <c:pt idx="1070">
                  <c:v>3052.0</c:v>
                </c:pt>
                <c:pt idx="1071">
                  <c:v>3127.0</c:v>
                </c:pt>
                <c:pt idx="1072">
                  <c:v>3146.0</c:v>
                </c:pt>
                <c:pt idx="1073">
                  <c:v>3154.39990234375</c:v>
                </c:pt>
                <c:pt idx="1074">
                  <c:v>3130.0</c:v>
                </c:pt>
                <c:pt idx="1075">
                  <c:v>3140.60009765625</c:v>
                </c:pt>
                <c:pt idx="1076">
                  <c:v>3131.0</c:v>
                </c:pt>
                <c:pt idx="1077">
                  <c:v>3144.0</c:v>
                </c:pt>
                <c:pt idx="1078">
                  <c:v>3162.0</c:v>
                </c:pt>
                <c:pt idx="1079">
                  <c:v>3179.0</c:v>
                </c:pt>
                <c:pt idx="1080">
                  <c:v>3212.0</c:v>
                </c:pt>
                <c:pt idx="1081">
                  <c:v>3272.428466796875</c:v>
                </c:pt>
                <c:pt idx="1082">
                  <c:v>3319.0</c:v>
                </c:pt>
                <c:pt idx="1083">
                  <c:v>3356.199951171875</c:v>
                </c:pt>
                <c:pt idx="1084">
                  <c:v>3355.0</c:v>
                </c:pt>
                <c:pt idx="1085">
                  <c:v>3283.199951171875</c:v>
                </c:pt>
                <c:pt idx="1086">
                  <c:v>3284.0</c:v>
                </c:pt>
                <c:pt idx="1087">
                  <c:v>3279.60009765625</c:v>
                </c:pt>
                <c:pt idx="1088">
                  <c:v>3297.0</c:v>
                </c:pt>
                <c:pt idx="1089">
                  <c:v>3316.0</c:v>
                </c:pt>
                <c:pt idx="1090">
                  <c:v>3321.60009765625</c:v>
                </c:pt>
                <c:pt idx="1091">
                  <c:v>3321.0</c:v>
                </c:pt>
                <c:pt idx="1092">
                  <c:v>3317.0</c:v>
                </c:pt>
                <c:pt idx="1093">
                  <c:v>3388.0</c:v>
                </c:pt>
                <c:pt idx="1094">
                  <c:v>3393.0</c:v>
                </c:pt>
                <c:pt idx="1095">
                  <c:v>3380.0</c:v>
                </c:pt>
                <c:pt idx="1096">
                  <c:v>3357.0</c:v>
                </c:pt>
                <c:pt idx="1097">
                  <c:v>3353.0</c:v>
                </c:pt>
                <c:pt idx="1098">
                  <c:v>3354.0</c:v>
                </c:pt>
                <c:pt idx="1099">
                  <c:v>3351.0</c:v>
                </c:pt>
                <c:pt idx="1100">
                  <c:v>3347.0</c:v>
                </c:pt>
                <c:pt idx="1101">
                  <c:v>3355.0</c:v>
                </c:pt>
                <c:pt idx="1102">
                  <c:v>3350.0</c:v>
                </c:pt>
                <c:pt idx="1103">
                  <c:v>3388.0</c:v>
                </c:pt>
                <c:pt idx="1104">
                  <c:v>3377.0</c:v>
                </c:pt>
                <c:pt idx="1105">
                  <c:v>3388.0</c:v>
                </c:pt>
                <c:pt idx="1106">
                  <c:v>3380.0</c:v>
                </c:pt>
                <c:pt idx="1107">
                  <c:v>3338.0</c:v>
                </c:pt>
                <c:pt idx="1108">
                  <c:v>3307.0</c:v>
                </c:pt>
                <c:pt idx="1109">
                  <c:v>3315.0</c:v>
                </c:pt>
                <c:pt idx="1110">
                  <c:v>3338.0</c:v>
                </c:pt>
                <c:pt idx="1111">
                  <c:v>3331.0</c:v>
                </c:pt>
                <c:pt idx="1112">
                  <c:v>3346.39990234375</c:v>
                </c:pt>
                <c:pt idx="1113">
                  <c:v>3366.0</c:v>
                </c:pt>
                <c:pt idx="1114">
                  <c:v>3374.0</c:v>
                </c:pt>
                <c:pt idx="1115">
                  <c:v>3396.0</c:v>
                </c:pt>
                <c:pt idx="1116">
                  <c:v>3390.0</c:v>
                </c:pt>
                <c:pt idx="1117">
                  <c:v>3425.0</c:v>
                </c:pt>
                <c:pt idx="1118">
                  <c:v>3432.0</c:v>
                </c:pt>
                <c:pt idx="1119">
                  <c:v>3424.60009765625</c:v>
                </c:pt>
                <c:pt idx="1120">
                  <c:v>3442.0</c:v>
                </c:pt>
                <c:pt idx="1121">
                  <c:v>3456.0</c:v>
                </c:pt>
                <c:pt idx="1122">
                  <c:v>3441.0</c:v>
                </c:pt>
                <c:pt idx="1123">
                  <c:v>3395.0</c:v>
                </c:pt>
                <c:pt idx="1124">
                  <c:v>3367.800048828125</c:v>
                </c:pt>
                <c:pt idx="1125">
                  <c:v>3364.0</c:v>
                </c:pt>
                <c:pt idx="1126">
                  <c:v>3342.5</c:v>
                </c:pt>
                <c:pt idx="1127">
                  <c:v>3330.0</c:v>
                </c:pt>
                <c:pt idx="1128">
                  <c:v>3295.0</c:v>
                </c:pt>
                <c:pt idx="1129">
                  <c:v>3232.0</c:v>
                </c:pt>
                <c:pt idx="1130">
                  <c:v>3152.0</c:v>
                </c:pt>
                <c:pt idx="1131">
                  <c:v>3100.0</c:v>
                </c:pt>
                <c:pt idx="1132">
                  <c:v>3098.0</c:v>
                </c:pt>
                <c:pt idx="1133">
                  <c:v>3059.0</c:v>
                </c:pt>
                <c:pt idx="1134">
                  <c:v>3016.0</c:v>
                </c:pt>
                <c:pt idx="1135">
                  <c:v>3006.0</c:v>
                </c:pt>
                <c:pt idx="1136">
                  <c:v>3019.0</c:v>
                </c:pt>
                <c:pt idx="1137">
                  <c:v>3007.0</c:v>
                </c:pt>
                <c:pt idx="1138">
                  <c:v>3005.333251953125</c:v>
                </c:pt>
                <c:pt idx="1139">
                  <c:v>3006.5</c:v>
                </c:pt>
                <c:pt idx="1140">
                  <c:v>2936.5</c:v>
                </c:pt>
                <c:pt idx="1141">
                  <c:v>2965.0</c:v>
                </c:pt>
                <c:pt idx="1142">
                  <c:v>2946.333251953125</c:v>
                </c:pt>
                <c:pt idx="1143">
                  <c:v>2948.0</c:v>
                </c:pt>
                <c:pt idx="1144">
                  <c:v>2970.800048828125</c:v>
                </c:pt>
                <c:pt idx="1145">
                  <c:v>3001.0</c:v>
                </c:pt>
                <c:pt idx="1146">
                  <c:v>3054.0</c:v>
                </c:pt>
                <c:pt idx="1147">
                  <c:v>3113.0</c:v>
                </c:pt>
                <c:pt idx="1148">
                  <c:v>3120.857177734374</c:v>
                </c:pt>
                <c:pt idx="1149">
                  <c:v>3172.0</c:v>
                </c:pt>
                <c:pt idx="1150">
                  <c:v>3159.0</c:v>
                </c:pt>
                <c:pt idx="1151">
                  <c:v>3112.0</c:v>
                </c:pt>
                <c:pt idx="1152">
                  <c:v>3026.0</c:v>
                </c:pt>
                <c:pt idx="1153">
                  <c:v>3040.0</c:v>
                </c:pt>
                <c:pt idx="1154">
                  <c:v>3016.0</c:v>
                </c:pt>
                <c:pt idx="1155">
                  <c:v>3032.5</c:v>
                </c:pt>
                <c:pt idx="1156">
                  <c:v>3026.0</c:v>
                </c:pt>
                <c:pt idx="1157">
                  <c:v>3044.0</c:v>
                </c:pt>
                <c:pt idx="1158">
                  <c:v>3015.0</c:v>
                </c:pt>
                <c:pt idx="1159">
                  <c:v>3018.0</c:v>
                </c:pt>
                <c:pt idx="1160">
                  <c:v>2986.0</c:v>
                </c:pt>
                <c:pt idx="1161">
                  <c:v>3003.0</c:v>
                </c:pt>
                <c:pt idx="1162">
                  <c:v>2994.0</c:v>
                </c:pt>
                <c:pt idx="1163">
                  <c:v>2900.0</c:v>
                </c:pt>
                <c:pt idx="1164">
                  <c:v>2863.0</c:v>
                </c:pt>
                <c:pt idx="1165">
                  <c:v>2852.0</c:v>
                </c:pt>
                <c:pt idx="1166">
                  <c:v>2809.0</c:v>
                </c:pt>
                <c:pt idx="1167">
                  <c:v>2817.0</c:v>
                </c:pt>
                <c:pt idx="1168">
                  <c:v>2808.199951171875</c:v>
                </c:pt>
                <c:pt idx="1169">
                  <c:v>2780.0</c:v>
                </c:pt>
                <c:pt idx="1170">
                  <c:v>2768.0</c:v>
                </c:pt>
                <c:pt idx="1171">
                  <c:v>2757.5</c:v>
                </c:pt>
                <c:pt idx="1172">
                  <c:v>2749.0</c:v>
                </c:pt>
                <c:pt idx="1173">
                  <c:v>2756.0</c:v>
                </c:pt>
                <c:pt idx="1174">
                  <c:v>2845.0</c:v>
                </c:pt>
                <c:pt idx="1175">
                  <c:v>2822.0</c:v>
                </c:pt>
                <c:pt idx="1176">
                  <c:v>2830.0</c:v>
                </c:pt>
                <c:pt idx="1177">
                  <c:v>2759.0</c:v>
                </c:pt>
                <c:pt idx="1178">
                  <c:v>2713.800048828125</c:v>
                </c:pt>
                <c:pt idx="1179">
                  <c:v>2678.0</c:v>
                </c:pt>
                <c:pt idx="1180">
                  <c:v>2611.0</c:v>
                </c:pt>
                <c:pt idx="1181">
                  <c:v>2604.0</c:v>
                </c:pt>
                <c:pt idx="1182">
                  <c:v>2549.0</c:v>
                </c:pt>
                <c:pt idx="1183">
                  <c:v>2500.0</c:v>
                </c:pt>
                <c:pt idx="1184">
                  <c:v>2466.0</c:v>
                </c:pt>
                <c:pt idx="1185">
                  <c:v>2470.0</c:v>
                </c:pt>
                <c:pt idx="1186">
                  <c:v>2476.0</c:v>
                </c:pt>
                <c:pt idx="1187">
                  <c:v>2433.0</c:v>
                </c:pt>
                <c:pt idx="1188">
                  <c:v>2429.0</c:v>
                </c:pt>
                <c:pt idx="1189">
                  <c:v>2457.0</c:v>
                </c:pt>
                <c:pt idx="1190">
                  <c:v>2443.0</c:v>
                </c:pt>
                <c:pt idx="1191">
                  <c:v>2432.0</c:v>
                </c:pt>
                <c:pt idx="1192">
                  <c:v>2463.0</c:v>
                </c:pt>
                <c:pt idx="1193">
                  <c:v>2459.0</c:v>
                </c:pt>
                <c:pt idx="1194">
                  <c:v>2455.0</c:v>
                </c:pt>
                <c:pt idx="1195">
                  <c:v>2444.0</c:v>
                </c:pt>
                <c:pt idx="1196">
                  <c:v>2416.0</c:v>
                </c:pt>
                <c:pt idx="1197">
                  <c:v>2441.0</c:v>
                </c:pt>
                <c:pt idx="1198">
                  <c:v>2402.0</c:v>
                </c:pt>
                <c:pt idx="1199">
                  <c:v>2342.0</c:v>
                </c:pt>
                <c:pt idx="1200">
                  <c:v>2321.0</c:v>
                </c:pt>
                <c:pt idx="1201">
                  <c:v>2341.0</c:v>
                </c:pt>
                <c:pt idx="1202">
                  <c:v>2374.0</c:v>
                </c:pt>
                <c:pt idx="1203">
                  <c:v>2329.0</c:v>
                </c:pt>
                <c:pt idx="1204">
                  <c:v>2371.0</c:v>
                </c:pt>
                <c:pt idx="1205">
                  <c:v>2369.0</c:v>
                </c:pt>
                <c:pt idx="1206">
                  <c:v>2331.0</c:v>
                </c:pt>
                <c:pt idx="1207">
                  <c:v>2345.800048828125</c:v>
                </c:pt>
                <c:pt idx="1208">
                  <c:v>2359.0</c:v>
                </c:pt>
                <c:pt idx="1209">
                  <c:v>2357.0</c:v>
                </c:pt>
                <c:pt idx="1210">
                  <c:v>2364.0</c:v>
                </c:pt>
                <c:pt idx="1211">
                  <c:v>2382.0</c:v>
                </c:pt>
                <c:pt idx="1212">
                  <c:v>2334.0</c:v>
                </c:pt>
                <c:pt idx="1213">
                  <c:v>2317.0</c:v>
                </c:pt>
                <c:pt idx="1214">
                  <c:v>2279.0</c:v>
                </c:pt>
                <c:pt idx="1215">
                  <c:v>2263.0</c:v>
                </c:pt>
                <c:pt idx="1216">
                  <c:v>2244.666748046875</c:v>
                </c:pt>
                <c:pt idx="1217">
                  <c:v>2266.0</c:v>
                </c:pt>
                <c:pt idx="1218">
                  <c:v>2278.0</c:v>
                </c:pt>
                <c:pt idx="1219">
                  <c:v>2305.0</c:v>
                </c:pt>
                <c:pt idx="1220">
                  <c:v>2293.0</c:v>
                </c:pt>
                <c:pt idx="1221">
                  <c:v>2295.0</c:v>
                </c:pt>
                <c:pt idx="1222">
                  <c:v>2290.0</c:v>
                </c:pt>
                <c:pt idx="1223">
                  <c:v>2256.0</c:v>
                </c:pt>
                <c:pt idx="1224">
                  <c:v>2192.0</c:v>
                </c:pt>
                <c:pt idx="1225">
                  <c:v>2174.0</c:v>
                </c:pt>
                <c:pt idx="1226">
                  <c:v>2194.5</c:v>
                </c:pt>
                <c:pt idx="1227">
                  <c:v>2139.0</c:v>
                </c:pt>
                <c:pt idx="1228">
                  <c:v>2103.0</c:v>
                </c:pt>
                <c:pt idx="1229">
                  <c:v>2129.0</c:v>
                </c:pt>
                <c:pt idx="1230">
                  <c:v>2133.0</c:v>
                </c:pt>
                <c:pt idx="1231">
                  <c:v>2104.333251953125</c:v>
                </c:pt>
                <c:pt idx="1232">
                  <c:v>2108.0</c:v>
                </c:pt>
                <c:pt idx="1233">
                  <c:v>2114.199951171875</c:v>
                </c:pt>
                <c:pt idx="1234">
                  <c:v>2085.0</c:v>
                </c:pt>
                <c:pt idx="1235">
                  <c:v>2080.0</c:v>
                </c:pt>
                <c:pt idx="1236">
                  <c:v>2081.800048828125</c:v>
                </c:pt>
                <c:pt idx="1237">
                  <c:v>2112.0</c:v>
                </c:pt>
                <c:pt idx="1238">
                  <c:v>2119.0</c:v>
                </c:pt>
                <c:pt idx="1239">
                  <c:v>2100.0</c:v>
                </c:pt>
                <c:pt idx="1240">
                  <c:v>2076.0</c:v>
                </c:pt>
                <c:pt idx="1241">
                  <c:v>2080.0</c:v>
                </c:pt>
                <c:pt idx="1242">
                  <c:v>2032.0</c:v>
                </c:pt>
                <c:pt idx="1243">
                  <c:v>2036.0</c:v>
                </c:pt>
                <c:pt idx="1244">
                  <c:v>2063.0</c:v>
                </c:pt>
                <c:pt idx="1245">
                  <c:v>2044.5</c:v>
                </c:pt>
                <c:pt idx="1246">
                  <c:v>2075.0</c:v>
                </c:pt>
                <c:pt idx="1247">
                  <c:v>2126.0</c:v>
                </c:pt>
                <c:pt idx="1248">
                  <c:v>2073.0</c:v>
                </c:pt>
                <c:pt idx="1249">
                  <c:v>2117.0</c:v>
                </c:pt>
                <c:pt idx="1250">
                  <c:v>2149.0</c:v>
                </c:pt>
                <c:pt idx="1251">
                  <c:v>2185.0</c:v>
                </c:pt>
                <c:pt idx="1252">
                  <c:v>2203.0</c:v>
                </c:pt>
                <c:pt idx="1253">
                  <c:v>2255.0</c:v>
                </c:pt>
                <c:pt idx="1254">
                  <c:v>2290.0</c:v>
                </c:pt>
                <c:pt idx="1255">
                  <c:v>2332.0</c:v>
                </c:pt>
                <c:pt idx="1256">
                  <c:v>2339.0</c:v>
                </c:pt>
                <c:pt idx="1257">
                  <c:v>2388.0</c:v>
                </c:pt>
                <c:pt idx="1258">
                  <c:v>2426.0</c:v>
                </c:pt>
                <c:pt idx="1259">
                  <c:v>2400.0</c:v>
                </c:pt>
                <c:pt idx="1260">
                  <c:v>2405.0</c:v>
                </c:pt>
                <c:pt idx="1261">
                  <c:v>2380.0</c:v>
                </c:pt>
                <c:pt idx="1262">
                  <c:v>2371.0</c:v>
                </c:pt>
                <c:pt idx="1263">
                  <c:v>2360.0</c:v>
                </c:pt>
                <c:pt idx="1264">
                  <c:v>2372.0</c:v>
                </c:pt>
                <c:pt idx="1265">
                  <c:v>2364.0</c:v>
                </c:pt>
                <c:pt idx="1266">
                  <c:v>2348.0</c:v>
                </c:pt>
                <c:pt idx="1267">
                  <c:v>2308.5</c:v>
                </c:pt>
                <c:pt idx="1268">
                  <c:v>2313.0</c:v>
                </c:pt>
                <c:pt idx="1269">
                  <c:v>2272.0</c:v>
                </c:pt>
                <c:pt idx="1270">
                  <c:v>2223.0</c:v>
                </c:pt>
                <c:pt idx="1271">
                  <c:v>2200.0</c:v>
                </c:pt>
                <c:pt idx="1272">
                  <c:v>2206.0</c:v>
                </c:pt>
                <c:pt idx="1273">
                  <c:v>2232.0</c:v>
                </c:pt>
                <c:pt idx="1274">
                  <c:v>2214.60009765625</c:v>
                </c:pt>
                <c:pt idx="1275">
                  <c:v>2225.0</c:v>
                </c:pt>
                <c:pt idx="1276">
                  <c:v>2219.5</c:v>
                </c:pt>
                <c:pt idx="1277">
                  <c:v>2181.0</c:v>
                </c:pt>
                <c:pt idx="1278">
                  <c:v>2156.0</c:v>
                </c:pt>
                <c:pt idx="1279">
                  <c:v>2088.0</c:v>
                </c:pt>
                <c:pt idx="1280">
                  <c:v>2080.0</c:v>
                </c:pt>
                <c:pt idx="1281">
                  <c:v>2072.0</c:v>
                </c:pt>
                <c:pt idx="1282">
                  <c:v>2073.0</c:v>
                </c:pt>
                <c:pt idx="1283">
                  <c:v>2028.0</c:v>
                </c:pt>
                <c:pt idx="1284">
                  <c:v>1980.0</c:v>
                </c:pt>
                <c:pt idx="1285">
                  <c:v>1952.0</c:v>
                </c:pt>
                <c:pt idx="1286">
                  <c:v>1962.0</c:v>
                </c:pt>
                <c:pt idx="1287">
                  <c:v>1967.0</c:v>
                </c:pt>
                <c:pt idx="1288">
                  <c:v>1925.0</c:v>
                </c:pt>
                <c:pt idx="1289">
                  <c:v>1872.0</c:v>
                </c:pt>
                <c:pt idx="1290">
                  <c:v>1833.0</c:v>
                </c:pt>
                <c:pt idx="1291">
                  <c:v>1836.0</c:v>
                </c:pt>
                <c:pt idx="1292">
                  <c:v>1799.0</c:v>
                </c:pt>
                <c:pt idx="1293">
                  <c:v>1805.666625976562</c:v>
                </c:pt>
                <c:pt idx="1294">
                  <c:v>1776.800048828125</c:v>
                </c:pt>
                <c:pt idx="1295">
                  <c:v>1768.333374023437</c:v>
                </c:pt>
                <c:pt idx="1296">
                  <c:v>1772.199951171875</c:v>
                </c:pt>
                <c:pt idx="1297">
                  <c:v>1771.0</c:v>
                </c:pt>
                <c:pt idx="1298">
                  <c:v>1783.0</c:v>
                </c:pt>
                <c:pt idx="1299">
                  <c:v>1778.0</c:v>
                </c:pt>
                <c:pt idx="1300">
                  <c:v>1837.0</c:v>
                </c:pt>
                <c:pt idx="1301">
                  <c:v>1832.0</c:v>
                </c:pt>
                <c:pt idx="1302">
                  <c:v>1851.0</c:v>
                </c:pt>
                <c:pt idx="1303">
                  <c:v>1855.0</c:v>
                </c:pt>
                <c:pt idx="1304">
                  <c:v>1814.400024414062</c:v>
                </c:pt>
                <c:pt idx="1305">
                  <c:v>1816.0</c:v>
                </c:pt>
                <c:pt idx="1306">
                  <c:v>1794.0</c:v>
                </c:pt>
                <c:pt idx="1307">
                  <c:v>1780.0</c:v>
                </c:pt>
                <c:pt idx="1308">
                  <c:v>1778.0</c:v>
                </c:pt>
                <c:pt idx="1309">
                  <c:v>1790.0</c:v>
                </c:pt>
                <c:pt idx="1310">
                  <c:v>1813.0</c:v>
                </c:pt>
                <c:pt idx="1311">
                  <c:v>1814.0</c:v>
                </c:pt>
                <c:pt idx="1312">
                  <c:v>1809.0</c:v>
                </c:pt>
                <c:pt idx="1313">
                  <c:v>1839.0</c:v>
                </c:pt>
                <c:pt idx="1314">
                  <c:v>1873.5</c:v>
                </c:pt>
                <c:pt idx="1315">
                  <c:v>1824.0</c:v>
                </c:pt>
                <c:pt idx="1316">
                  <c:v>1831.0</c:v>
                </c:pt>
                <c:pt idx="1317">
                  <c:v>1810.599975585937</c:v>
                </c:pt>
                <c:pt idx="1318">
                  <c:v>1778.0</c:v>
                </c:pt>
                <c:pt idx="1319">
                  <c:v>1783.0</c:v>
                </c:pt>
                <c:pt idx="1320">
                  <c:v>1727.0</c:v>
                </c:pt>
                <c:pt idx="1321">
                  <c:v>1767.0</c:v>
                </c:pt>
                <c:pt idx="1322">
                  <c:v>1811.0</c:v>
                </c:pt>
                <c:pt idx="1323">
                  <c:v>1832.0</c:v>
                </c:pt>
                <c:pt idx="1324">
                  <c:v>1836.0</c:v>
                </c:pt>
                <c:pt idx="1325">
                  <c:v>1830.0</c:v>
                </c:pt>
                <c:pt idx="1326">
                  <c:v>1864.0</c:v>
                </c:pt>
                <c:pt idx="1327">
                  <c:v>1833.0</c:v>
                </c:pt>
                <c:pt idx="1328">
                  <c:v>1862.199951171875</c:v>
                </c:pt>
                <c:pt idx="1329">
                  <c:v>1892.0</c:v>
                </c:pt>
                <c:pt idx="1330">
                  <c:v>1884.5</c:v>
                </c:pt>
                <c:pt idx="1331">
                  <c:v>1943.0</c:v>
                </c:pt>
                <c:pt idx="1332">
                  <c:v>1925.0</c:v>
                </c:pt>
                <c:pt idx="1333">
                  <c:v>1923.0</c:v>
                </c:pt>
                <c:pt idx="1334">
                  <c:v>1947.0</c:v>
                </c:pt>
                <c:pt idx="1335">
                  <c:v>1964.0</c:v>
                </c:pt>
                <c:pt idx="1336">
                  <c:v>2060.0</c:v>
                </c:pt>
                <c:pt idx="1337">
                  <c:v>2062.0</c:v>
                </c:pt>
                <c:pt idx="1338">
                  <c:v>2094.0</c:v>
                </c:pt>
                <c:pt idx="1339">
                  <c:v>2110.0</c:v>
                </c:pt>
                <c:pt idx="1340">
                  <c:v>2110.0</c:v>
                </c:pt>
                <c:pt idx="1341">
                  <c:v>2097.0</c:v>
                </c:pt>
                <c:pt idx="1342">
                  <c:v>2090.0</c:v>
                </c:pt>
                <c:pt idx="1343">
                  <c:v>2052.0</c:v>
                </c:pt>
                <c:pt idx="1344">
                  <c:v>2130.0</c:v>
                </c:pt>
                <c:pt idx="1345">
                  <c:v>2247.0</c:v>
                </c:pt>
                <c:pt idx="1346">
                  <c:v>2259.0</c:v>
                </c:pt>
                <c:pt idx="1347">
                  <c:v>2259.0</c:v>
                </c:pt>
                <c:pt idx="1348">
                  <c:v>2271.0</c:v>
                </c:pt>
                <c:pt idx="1349">
                  <c:v>2301.0</c:v>
                </c:pt>
                <c:pt idx="1350">
                  <c:v>2316.0</c:v>
                </c:pt>
                <c:pt idx="1351">
                  <c:v>2329.0</c:v>
                </c:pt>
                <c:pt idx="1352">
                  <c:v>2336.0</c:v>
                </c:pt>
                <c:pt idx="1353">
                  <c:v>2411.0</c:v>
                </c:pt>
                <c:pt idx="1354">
                  <c:v>2444.0</c:v>
                </c:pt>
                <c:pt idx="1355">
                  <c:v>2432.0</c:v>
                </c:pt>
                <c:pt idx="1356">
                  <c:v>2432.5</c:v>
                </c:pt>
                <c:pt idx="1357">
                  <c:v>2451.0</c:v>
                </c:pt>
                <c:pt idx="1358">
                  <c:v>2392.0</c:v>
                </c:pt>
                <c:pt idx="1359">
                  <c:v>2401.39990234375</c:v>
                </c:pt>
                <c:pt idx="1360">
                  <c:v>2393.0</c:v>
                </c:pt>
                <c:pt idx="1361">
                  <c:v>2399.0</c:v>
                </c:pt>
                <c:pt idx="1362">
                  <c:v>2412.0</c:v>
                </c:pt>
                <c:pt idx="1363">
                  <c:v>2362.0</c:v>
                </c:pt>
                <c:pt idx="1364">
                  <c:v>2373.0</c:v>
                </c:pt>
                <c:pt idx="1365">
                  <c:v>2372.0</c:v>
                </c:pt>
                <c:pt idx="1366">
                  <c:v>2351.0</c:v>
                </c:pt>
                <c:pt idx="1367">
                  <c:v>2305.0</c:v>
                </c:pt>
                <c:pt idx="1368">
                  <c:v>2370.0</c:v>
                </c:pt>
                <c:pt idx="1369">
                  <c:v>2311.0</c:v>
                </c:pt>
                <c:pt idx="1370">
                  <c:v>2285.60009765625</c:v>
                </c:pt>
                <c:pt idx="1371">
                  <c:v>2262.0</c:v>
                </c:pt>
                <c:pt idx="1372">
                  <c:v>2264.0</c:v>
                </c:pt>
                <c:pt idx="1373">
                  <c:v>2236.666748046875</c:v>
                </c:pt>
                <c:pt idx="1374">
                  <c:v>2258.0</c:v>
                </c:pt>
                <c:pt idx="1375">
                  <c:v>2289.0</c:v>
                </c:pt>
                <c:pt idx="1376">
                  <c:v>2311.0</c:v>
                </c:pt>
                <c:pt idx="1377">
                  <c:v>2324.0</c:v>
                </c:pt>
                <c:pt idx="1378">
                  <c:v>2319.5</c:v>
                </c:pt>
                <c:pt idx="1379">
                  <c:v>2348.0</c:v>
                </c:pt>
                <c:pt idx="1380">
                  <c:v>2327.666748046875</c:v>
                </c:pt>
                <c:pt idx="1381">
                  <c:v>2309.0</c:v>
                </c:pt>
                <c:pt idx="1382">
                  <c:v>2300.0</c:v>
                </c:pt>
                <c:pt idx="1383">
                  <c:v>2303.0</c:v>
                </c:pt>
                <c:pt idx="1384">
                  <c:v>2282.0</c:v>
                </c:pt>
                <c:pt idx="1385">
                  <c:v>2238.0</c:v>
                </c:pt>
                <c:pt idx="1386">
                  <c:v>2177.0</c:v>
                </c:pt>
                <c:pt idx="1387">
                  <c:v>2163.0</c:v>
                </c:pt>
                <c:pt idx="1388">
                  <c:v>2103.0</c:v>
                </c:pt>
                <c:pt idx="1389">
                  <c:v>2088.0</c:v>
                </c:pt>
                <c:pt idx="1390">
                  <c:v>2093.0</c:v>
                </c:pt>
                <c:pt idx="1391">
                  <c:v>2128.0</c:v>
                </c:pt>
                <c:pt idx="1392">
                  <c:v>2084.0</c:v>
                </c:pt>
                <c:pt idx="1393">
                  <c:v>2109.0</c:v>
                </c:pt>
                <c:pt idx="1394">
                  <c:v>2119.0</c:v>
                </c:pt>
                <c:pt idx="1395">
                  <c:v>2110.0</c:v>
                </c:pt>
                <c:pt idx="1396">
                  <c:v>2082.0</c:v>
                </c:pt>
                <c:pt idx="1397">
                  <c:v>2099.0</c:v>
                </c:pt>
                <c:pt idx="1398">
                  <c:v>2130.0</c:v>
                </c:pt>
                <c:pt idx="1399">
                  <c:v>2170.0</c:v>
                </c:pt>
                <c:pt idx="1400">
                  <c:v>2221.0</c:v>
                </c:pt>
                <c:pt idx="1401">
                  <c:v>2248.0</c:v>
                </c:pt>
                <c:pt idx="1402">
                  <c:v>2281.0</c:v>
                </c:pt>
                <c:pt idx="1403">
                  <c:v>2238.5</c:v>
                </c:pt>
                <c:pt idx="1404">
                  <c:v>2257.0</c:v>
                </c:pt>
                <c:pt idx="1405">
                  <c:v>2253.0</c:v>
                </c:pt>
                <c:pt idx="1406">
                  <c:v>2248.666748046875</c:v>
                </c:pt>
                <c:pt idx="1407">
                  <c:v>2250.0</c:v>
                </c:pt>
                <c:pt idx="1408">
                  <c:v>2286.0</c:v>
                </c:pt>
                <c:pt idx="1409">
                  <c:v>2251.5</c:v>
                </c:pt>
                <c:pt idx="1410">
                  <c:v>2270.333251953125</c:v>
                </c:pt>
                <c:pt idx="1411">
                  <c:v>2233.0</c:v>
                </c:pt>
                <c:pt idx="1412">
                  <c:v>2226.0</c:v>
                </c:pt>
                <c:pt idx="1413">
                  <c:v>2214.333251953125</c:v>
                </c:pt>
                <c:pt idx="1414">
                  <c:v>2188.0</c:v>
                </c:pt>
                <c:pt idx="1415">
                  <c:v>2172.0</c:v>
                </c:pt>
                <c:pt idx="1416">
                  <c:v>2176.0</c:v>
                </c:pt>
                <c:pt idx="1417">
                  <c:v>2144.0</c:v>
                </c:pt>
                <c:pt idx="1418">
                  <c:v>2116.60009765625</c:v>
                </c:pt>
                <c:pt idx="1419">
                  <c:v>2164.0</c:v>
                </c:pt>
                <c:pt idx="1420">
                  <c:v>2152.0</c:v>
                </c:pt>
                <c:pt idx="1421">
                  <c:v>2173.0</c:v>
                </c:pt>
                <c:pt idx="1422">
                  <c:v>2204.0</c:v>
                </c:pt>
                <c:pt idx="1423">
                  <c:v>2228.0</c:v>
                </c:pt>
                <c:pt idx="1424">
                  <c:v>2227.0</c:v>
                </c:pt>
                <c:pt idx="1425">
                  <c:v>2229.199951171875</c:v>
                </c:pt>
                <c:pt idx="1426">
                  <c:v>2222.0</c:v>
                </c:pt>
                <c:pt idx="1427">
                  <c:v>2224.0</c:v>
                </c:pt>
                <c:pt idx="1428">
                  <c:v>2217.0</c:v>
                </c:pt>
                <c:pt idx="1429">
                  <c:v>2271.0</c:v>
                </c:pt>
                <c:pt idx="1430">
                  <c:v>2284.0</c:v>
                </c:pt>
                <c:pt idx="1431">
                  <c:v>2294.0</c:v>
                </c:pt>
                <c:pt idx="1432">
                  <c:v>2289.0</c:v>
                </c:pt>
                <c:pt idx="1433">
                  <c:v>2301.0</c:v>
                </c:pt>
                <c:pt idx="1434">
                  <c:v>2314.0</c:v>
                </c:pt>
                <c:pt idx="1435">
                  <c:v>2325.0</c:v>
                </c:pt>
                <c:pt idx="1436">
                  <c:v>2369.666748046875</c:v>
                </c:pt>
                <c:pt idx="1437">
                  <c:v>2395.0</c:v>
                </c:pt>
                <c:pt idx="1438">
                  <c:v>2419.0</c:v>
                </c:pt>
                <c:pt idx="1439">
                  <c:v>2366.0</c:v>
                </c:pt>
                <c:pt idx="1440">
                  <c:v>2358.0</c:v>
                </c:pt>
                <c:pt idx="1441">
                  <c:v>2301.0</c:v>
                </c:pt>
                <c:pt idx="1442">
                  <c:v>2264.0</c:v>
                </c:pt>
                <c:pt idx="1443">
                  <c:v>2234.5</c:v>
                </c:pt>
                <c:pt idx="1444">
                  <c:v>2189.0</c:v>
                </c:pt>
                <c:pt idx="1445">
                  <c:v>2230.0</c:v>
                </c:pt>
                <c:pt idx="1446">
                  <c:v>2202.0</c:v>
                </c:pt>
                <c:pt idx="1447">
                  <c:v>2204.0</c:v>
                </c:pt>
                <c:pt idx="1448">
                  <c:v>2177.0</c:v>
                </c:pt>
                <c:pt idx="1449">
                  <c:v>2175.0</c:v>
                </c:pt>
                <c:pt idx="1450">
                  <c:v>2200.0</c:v>
                </c:pt>
                <c:pt idx="1451">
                  <c:v>2195.0</c:v>
                </c:pt>
                <c:pt idx="1452">
                  <c:v>2142.0</c:v>
                </c:pt>
                <c:pt idx="1453">
                  <c:v>2107.0</c:v>
                </c:pt>
                <c:pt idx="1454">
                  <c:v>2076.0</c:v>
                </c:pt>
                <c:pt idx="1455">
                  <c:v>2045.0</c:v>
                </c:pt>
                <c:pt idx="1456">
                  <c:v>2053.199951171875</c:v>
                </c:pt>
                <c:pt idx="1457">
                  <c:v>2059.0</c:v>
                </c:pt>
                <c:pt idx="1458">
                  <c:v>2044.0</c:v>
                </c:pt>
                <c:pt idx="1459">
                  <c:v>2047.199951171875</c:v>
                </c:pt>
                <c:pt idx="1460">
                  <c:v>2040.0</c:v>
                </c:pt>
                <c:pt idx="1461">
                  <c:v>2024.0</c:v>
                </c:pt>
                <c:pt idx="1462">
                  <c:v>1982.400024414062</c:v>
                </c:pt>
                <c:pt idx="1463">
                  <c:v>1950.0</c:v>
                </c:pt>
                <c:pt idx="1464">
                  <c:v>1923.0</c:v>
                </c:pt>
                <c:pt idx="1465">
                  <c:v>1928.0</c:v>
                </c:pt>
                <c:pt idx="1466">
                  <c:v>1898.599975585937</c:v>
                </c:pt>
                <c:pt idx="1467">
                  <c:v>1937.0</c:v>
                </c:pt>
                <c:pt idx="1468">
                  <c:v>1917.599975585937</c:v>
                </c:pt>
                <c:pt idx="1469">
                  <c:v>1866.0</c:v>
                </c:pt>
                <c:pt idx="1470">
                  <c:v>1823.0</c:v>
                </c:pt>
                <c:pt idx="1471">
                  <c:v>1784.0</c:v>
                </c:pt>
                <c:pt idx="1472">
                  <c:v>1762.0</c:v>
                </c:pt>
                <c:pt idx="1473">
                  <c:v>1748.0</c:v>
                </c:pt>
                <c:pt idx="1474">
                  <c:v>1704.0</c:v>
                </c:pt>
                <c:pt idx="1475">
                  <c:v>1689.0</c:v>
                </c:pt>
                <c:pt idx="1476">
                  <c:v>1680.5</c:v>
                </c:pt>
                <c:pt idx="1477">
                  <c:v>1688.0</c:v>
                </c:pt>
                <c:pt idx="1478">
                  <c:v>1684.199951171875</c:v>
                </c:pt>
                <c:pt idx="1479">
                  <c:v>1666.0</c:v>
                </c:pt>
                <c:pt idx="1480">
                  <c:v>1638.0</c:v>
                </c:pt>
                <c:pt idx="1481">
                  <c:v>1591.5</c:v>
                </c:pt>
                <c:pt idx="1482">
                  <c:v>1577.0</c:v>
                </c:pt>
                <c:pt idx="1483">
                  <c:v>1564.5</c:v>
                </c:pt>
                <c:pt idx="1484">
                  <c:v>1558.0</c:v>
                </c:pt>
                <c:pt idx="1485">
                  <c:v>1539.0</c:v>
                </c:pt>
                <c:pt idx="1486">
                  <c:v>1552.0</c:v>
                </c:pt>
                <c:pt idx="1487">
                  <c:v>1575.0</c:v>
                </c:pt>
                <c:pt idx="1488">
                  <c:v>1568.199951171875</c:v>
                </c:pt>
                <c:pt idx="1489">
                  <c:v>1533.0</c:v>
                </c:pt>
                <c:pt idx="1490">
                  <c:v>1475.0</c:v>
                </c:pt>
                <c:pt idx="1491">
                  <c:v>1453.0</c:v>
                </c:pt>
                <c:pt idx="1492">
                  <c:v>1449.0</c:v>
                </c:pt>
                <c:pt idx="1493">
                  <c:v>1429.5</c:v>
                </c:pt>
                <c:pt idx="1494">
                  <c:v>1419.0</c:v>
                </c:pt>
                <c:pt idx="1495">
                  <c:v>1412.199951171875</c:v>
                </c:pt>
                <c:pt idx="1496">
                  <c:v>1415.0</c:v>
                </c:pt>
                <c:pt idx="1497">
                  <c:v>1421.599975585937</c:v>
                </c:pt>
                <c:pt idx="1498">
                  <c:v>1449.0</c:v>
                </c:pt>
                <c:pt idx="1499">
                  <c:v>1498.0</c:v>
                </c:pt>
                <c:pt idx="1500">
                  <c:v>1572.199951171875</c:v>
                </c:pt>
                <c:pt idx="1501">
                  <c:v>1612.5</c:v>
                </c:pt>
                <c:pt idx="1502">
                  <c:v>1642.0</c:v>
                </c:pt>
                <c:pt idx="1503">
                  <c:v>1679.0</c:v>
                </c:pt>
                <c:pt idx="1504">
                  <c:v>1701.0</c:v>
                </c:pt>
                <c:pt idx="1505">
                  <c:v>1708.0</c:v>
                </c:pt>
                <c:pt idx="1506">
                  <c:v>1692.0</c:v>
                </c:pt>
                <c:pt idx="1507">
                  <c:v>1694.0</c:v>
                </c:pt>
                <c:pt idx="1508">
                  <c:v>1696.0</c:v>
                </c:pt>
                <c:pt idx="1509">
                  <c:v>1674.0</c:v>
                </c:pt>
                <c:pt idx="1510">
                  <c:v>1635.0</c:v>
                </c:pt>
                <c:pt idx="1511">
                  <c:v>1579.0</c:v>
                </c:pt>
                <c:pt idx="1512">
                  <c:v>1480.0</c:v>
                </c:pt>
                <c:pt idx="1513">
                  <c:v>1429.0</c:v>
                </c:pt>
                <c:pt idx="1514">
                  <c:v>1386.0</c:v>
                </c:pt>
                <c:pt idx="1515">
                  <c:v>1368.0</c:v>
                </c:pt>
                <c:pt idx="1516">
                  <c:v>1335.0</c:v>
                </c:pt>
                <c:pt idx="1517">
                  <c:v>1326.5</c:v>
                </c:pt>
                <c:pt idx="1518">
                  <c:v>1313.0</c:v>
                </c:pt>
                <c:pt idx="1519">
                  <c:v>1303.400024414062</c:v>
                </c:pt>
                <c:pt idx="1520">
                  <c:v>1286.0</c:v>
                </c:pt>
                <c:pt idx="1521">
                  <c:v>1249.0</c:v>
                </c:pt>
                <c:pt idx="1522">
                  <c:v>1257.0</c:v>
                </c:pt>
                <c:pt idx="1523">
                  <c:v>1272.0</c:v>
                </c:pt>
                <c:pt idx="1524">
                  <c:v>1309.0</c:v>
                </c:pt>
                <c:pt idx="1525">
                  <c:v>1317.0</c:v>
                </c:pt>
                <c:pt idx="1526">
                  <c:v>1373.0</c:v>
                </c:pt>
                <c:pt idx="1527">
                  <c:v>1368.0</c:v>
                </c:pt>
                <c:pt idx="1528">
                  <c:v>1383.0</c:v>
                </c:pt>
                <c:pt idx="1529">
                  <c:v>1409.0</c:v>
                </c:pt>
                <c:pt idx="1530">
                  <c:v>1431.0</c:v>
                </c:pt>
                <c:pt idx="1531">
                  <c:v>1482.0</c:v>
                </c:pt>
                <c:pt idx="1532">
                  <c:v>1523.0</c:v>
                </c:pt>
                <c:pt idx="1533">
                  <c:v>1541.0</c:v>
                </c:pt>
                <c:pt idx="1534">
                  <c:v>1557.800048828125</c:v>
                </c:pt>
                <c:pt idx="1535">
                  <c:v>1550.5</c:v>
                </c:pt>
                <c:pt idx="1536">
                  <c:v>1535.0</c:v>
                </c:pt>
                <c:pt idx="1537">
                  <c:v>1523.0</c:v>
                </c:pt>
                <c:pt idx="1538">
                  <c:v>1536.333374023437</c:v>
                </c:pt>
                <c:pt idx="1539">
                  <c:v>1525.0</c:v>
                </c:pt>
                <c:pt idx="1540">
                  <c:v>1492.0</c:v>
                </c:pt>
                <c:pt idx="1541">
                  <c:v>1494.0</c:v>
                </c:pt>
                <c:pt idx="1542">
                  <c:v>1461.0</c:v>
                </c:pt>
                <c:pt idx="1543">
                  <c:v>1468.0</c:v>
                </c:pt>
                <c:pt idx="1544">
                  <c:v>1455.0</c:v>
                </c:pt>
                <c:pt idx="1545">
                  <c:v>1434.0</c:v>
                </c:pt>
                <c:pt idx="1546">
                  <c:v>1470.0</c:v>
                </c:pt>
                <c:pt idx="1547">
                  <c:v>1532.0</c:v>
                </c:pt>
                <c:pt idx="1548">
                  <c:v>1544.0</c:v>
                </c:pt>
                <c:pt idx="1549">
                  <c:v>1574.0</c:v>
                </c:pt>
                <c:pt idx="1550">
                  <c:v>1591.0</c:v>
                </c:pt>
                <c:pt idx="1551">
                  <c:v>1625.0</c:v>
                </c:pt>
                <c:pt idx="1552">
                  <c:v>1502.0</c:v>
                </c:pt>
                <c:pt idx="1553">
                  <c:v>1475.0</c:v>
                </c:pt>
                <c:pt idx="1554">
                  <c:v>1469.333374023437</c:v>
                </c:pt>
                <c:pt idx="1555">
                  <c:v>1444.666625976562</c:v>
                </c:pt>
                <c:pt idx="1556">
                  <c:v>1421.0</c:v>
                </c:pt>
                <c:pt idx="1557">
                  <c:v>1463.0</c:v>
                </c:pt>
                <c:pt idx="1558">
                  <c:v>1481.5</c:v>
                </c:pt>
                <c:pt idx="1559">
                  <c:v>1464.0</c:v>
                </c:pt>
                <c:pt idx="1560">
                  <c:v>1492.333374023437</c:v>
                </c:pt>
                <c:pt idx="1561">
                  <c:v>1587.0</c:v>
                </c:pt>
                <c:pt idx="1562">
                  <c:v>1712.400024414062</c:v>
                </c:pt>
                <c:pt idx="1563">
                  <c:v>1693.0</c:v>
                </c:pt>
                <c:pt idx="1564">
                  <c:v>1663.0</c:v>
                </c:pt>
                <c:pt idx="1565">
                  <c:v>1695.0</c:v>
                </c:pt>
                <c:pt idx="1566">
                  <c:v>1679.0</c:v>
                </c:pt>
                <c:pt idx="1567">
                  <c:v>1622.5</c:v>
                </c:pt>
                <c:pt idx="1568">
                  <c:v>1590.0</c:v>
                </c:pt>
                <c:pt idx="1569">
                  <c:v>1601.0</c:v>
                </c:pt>
                <c:pt idx="1570">
                  <c:v>1604.5</c:v>
                </c:pt>
                <c:pt idx="1571">
                  <c:v>1587.333374023437</c:v>
                </c:pt>
                <c:pt idx="1572">
                  <c:v>1566.5</c:v>
                </c:pt>
                <c:pt idx="1573">
                  <c:v>1754.0</c:v>
                </c:pt>
                <c:pt idx="1574">
                  <c:v>1737.0</c:v>
                </c:pt>
                <c:pt idx="1575">
                  <c:v>1731.199951171875</c:v>
                </c:pt>
                <c:pt idx="1576">
                  <c:v>1702.0</c:v>
                </c:pt>
                <c:pt idx="1577">
                  <c:v>1584.0</c:v>
                </c:pt>
                <c:pt idx="1578">
                  <c:v>1568.0</c:v>
                </c:pt>
                <c:pt idx="1579">
                  <c:v>1511.0</c:v>
                </c:pt>
                <c:pt idx="1580">
                  <c:v>1505.199951171875</c:v>
                </c:pt>
                <c:pt idx="1581">
                  <c:v>1521.0</c:v>
                </c:pt>
                <c:pt idx="1582">
                  <c:v>1504.0</c:v>
                </c:pt>
                <c:pt idx="1583">
                  <c:v>1496.0</c:v>
                </c:pt>
                <c:pt idx="1584">
                  <c:v>1450.0</c:v>
                </c:pt>
                <c:pt idx="1585">
                  <c:v>1486.0</c:v>
                </c:pt>
                <c:pt idx="1586">
                  <c:v>1459.0</c:v>
                </c:pt>
                <c:pt idx="1587">
                  <c:v>1444.0</c:v>
                </c:pt>
                <c:pt idx="1588">
                  <c:v>1454.599975585937</c:v>
                </c:pt>
                <c:pt idx="1589">
                  <c:v>1433.0</c:v>
                </c:pt>
                <c:pt idx="1590">
                  <c:v>1418.0</c:v>
                </c:pt>
                <c:pt idx="1591">
                  <c:v>1410.199951171875</c:v>
                </c:pt>
                <c:pt idx="1592">
                  <c:v>1386.0</c:v>
                </c:pt>
                <c:pt idx="1593">
                  <c:v>1401.0</c:v>
                </c:pt>
                <c:pt idx="1594">
                  <c:v>1356.0</c:v>
                </c:pt>
                <c:pt idx="1595">
                  <c:v>1370.0</c:v>
                </c:pt>
                <c:pt idx="1596">
                  <c:v>1405.0</c:v>
                </c:pt>
                <c:pt idx="1597">
                  <c:v>1424.0</c:v>
                </c:pt>
                <c:pt idx="1598">
                  <c:v>1410.0</c:v>
                </c:pt>
                <c:pt idx="1599">
                  <c:v>1389.0</c:v>
                </c:pt>
                <c:pt idx="1600">
                  <c:v>1375.0</c:v>
                </c:pt>
                <c:pt idx="1601">
                  <c:v>1359.0</c:v>
                </c:pt>
                <c:pt idx="1602">
                  <c:v>1371.0</c:v>
                </c:pt>
                <c:pt idx="1603">
                  <c:v>1332.0</c:v>
                </c:pt>
                <c:pt idx="1604">
                  <c:v>1323.0</c:v>
                </c:pt>
                <c:pt idx="1605">
                  <c:v>1306.0</c:v>
                </c:pt>
                <c:pt idx="1606">
                  <c:v>1291.0</c:v>
                </c:pt>
                <c:pt idx="1607">
                  <c:v>1254.0</c:v>
                </c:pt>
                <c:pt idx="1608">
                  <c:v>1247.0</c:v>
                </c:pt>
                <c:pt idx="1609">
                  <c:v>1255.0</c:v>
                </c:pt>
                <c:pt idx="1610">
                  <c:v>1243.800048828125</c:v>
                </c:pt>
                <c:pt idx="1611">
                  <c:v>1219.0</c:v>
                </c:pt>
                <c:pt idx="1612">
                  <c:v>1219.0</c:v>
                </c:pt>
                <c:pt idx="1613">
                  <c:v>1199.599975585937</c:v>
                </c:pt>
                <c:pt idx="1614">
                  <c:v>1193.0</c:v>
                </c:pt>
                <c:pt idx="1615">
                  <c:v>1136.0</c:v>
                </c:pt>
                <c:pt idx="1616">
                  <c:v>1111.0</c:v>
                </c:pt>
                <c:pt idx="1617">
                  <c:v>1092.5</c:v>
                </c:pt>
                <c:pt idx="1618">
                  <c:v>1091.0</c:v>
                </c:pt>
                <c:pt idx="1619">
                  <c:v>1010.0</c:v>
                </c:pt>
                <c:pt idx="1620">
                  <c:v>1026.0</c:v>
                </c:pt>
                <c:pt idx="1621">
                  <c:v>1025.199951171875</c:v>
                </c:pt>
                <c:pt idx="1622">
                  <c:v>985.0</c:v>
                </c:pt>
                <c:pt idx="1623">
                  <c:v>942.200012207032</c:v>
                </c:pt>
                <c:pt idx="1624">
                  <c:v>911.0</c:v>
                </c:pt>
                <c:pt idx="1625">
                  <c:v>854.0</c:v>
                </c:pt>
                <c:pt idx="1626">
                  <c:v>836.0</c:v>
                </c:pt>
                <c:pt idx="1627">
                  <c:v>840.0</c:v>
                </c:pt>
                <c:pt idx="1628">
                  <c:v>836.7999877929684</c:v>
                </c:pt>
                <c:pt idx="1629">
                  <c:v>811.0</c:v>
                </c:pt>
                <c:pt idx="1630">
                  <c:v>766.0</c:v>
                </c:pt>
                <c:pt idx="1631">
                  <c:v>771.0</c:v>
                </c:pt>
                <c:pt idx="1632">
                  <c:v>734.0</c:v>
                </c:pt>
                <c:pt idx="1633">
                  <c:v>673.6666870117174</c:v>
                </c:pt>
                <c:pt idx="1634">
                  <c:v>650.0</c:v>
                </c:pt>
                <c:pt idx="1635">
                  <c:v>634.0</c:v>
                </c:pt>
                <c:pt idx="1636">
                  <c:v>650.0</c:v>
                </c:pt>
                <c:pt idx="1637">
                  <c:v>659.0</c:v>
                </c:pt>
                <c:pt idx="1638">
                  <c:v>650.200012207032</c:v>
                </c:pt>
                <c:pt idx="1639">
                  <c:v>650.0</c:v>
                </c:pt>
                <c:pt idx="1640">
                  <c:v>668.0</c:v>
                </c:pt>
                <c:pt idx="1641">
                  <c:v>654.0</c:v>
                </c:pt>
                <c:pt idx="1642">
                  <c:v>665.0</c:v>
                </c:pt>
                <c:pt idx="1643">
                  <c:v>670.0</c:v>
                </c:pt>
                <c:pt idx="1644">
                  <c:v>643.0</c:v>
                </c:pt>
                <c:pt idx="1645">
                  <c:v>632.0</c:v>
                </c:pt>
                <c:pt idx="1646">
                  <c:v>623.0</c:v>
                </c:pt>
                <c:pt idx="1647">
                  <c:v>615.3333129882812</c:v>
                </c:pt>
                <c:pt idx="1648">
                  <c:v>601.0</c:v>
                </c:pt>
                <c:pt idx="1649">
                  <c:v>588.0</c:v>
                </c:pt>
                <c:pt idx="1650">
                  <c:v>566.0</c:v>
                </c:pt>
                <c:pt idx="1651">
                  <c:v>537.0</c:v>
                </c:pt>
                <c:pt idx="1652">
                  <c:v>551.0</c:v>
                </c:pt>
                <c:pt idx="1653">
                  <c:v>533.0</c:v>
                </c:pt>
                <c:pt idx="1654">
                  <c:v>504.7999877929687</c:v>
                </c:pt>
                <c:pt idx="1655">
                  <c:v>500.0</c:v>
                </c:pt>
                <c:pt idx="1656">
                  <c:v>507.0</c:v>
                </c:pt>
                <c:pt idx="1657">
                  <c:v>555.0</c:v>
                </c:pt>
                <c:pt idx="1658">
                  <c:v>555.0</c:v>
                </c:pt>
                <c:pt idx="1659">
                  <c:v>566.0</c:v>
                </c:pt>
                <c:pt idx="1660">
                  <c:v>576.4000244140624</c:v>
                </c:pt>
                <c:pt idx="1661">
                  <c:v>593.0</c:v>
                </c:pt>
                <c:pt idx="1662">
                  <c:v>627.0</c:v>
                </c:pt>
                <c:pt idx="1663">
                  <c:v>666.0</c:v>
                </c:pt>
                <c:pt idx="1664">
                  <c:v>683.6666870117174</c:v>
                </c:pt>
                <c:pt idx="1665">
                  <c:v>700.0</c:v>
                </c:pt>
                <c:pt idx="1666">
                  <c:v>677.0</c:v>
                </c:pt>
                <c:pt idx="1667">
                  <c:v>677.0</c:v>
                </c:pt>
                <c:pt idx="1668">
                  <c:v>662.0</c:v>
                </c:pt>
                <c:pt idx="1669">
                  <c:v>678.0</c:v>
                </c:pt>
                <c:pt idx="1670">
                  <c:v>702.0</c:v>
                </c:pt>
                <c:pt idx="1671">
                  <c:v>702.0</c:v>
                </c:pt>
                <c:pt idx="1672">
                  <c:v>709.0</c:v>
                </c:pt>
                <c:pt idx="1673">
                  <c:v>748.0</c:v>
                </c:pt>
                <c:pt idx="1674">
                  <c:v>765.0</c:v>
                </c:pt>
                <c:pt idx="1675">
                  <c:v>768.0</c:v>
                </c:pt>
                <c:pt idx="1676">
                  <c:v>747.0</c:v>
                </c:pt>
                <c:pt idx="1677">
                  <c:v>733.0</c:v>
                </c:pt>
                <c:pt idx="1678">
                  <c:v>708.0</c:v>
                </c:pt>
                <c:pt idx="1679">
                  <c:v>737.0</c:v>
                </c:pt>
                <c:pt idx="1680">
                  <c:v>749.0</c:v>
                </c:pt>
                <c:pt idx="1681">
                  <c:v>747.0</c:v>
                </c:pt>
                <c:pt idx="1682">
                  <c:v>726.0</c:v>
                </c:pt>
                <c:pt idx="1683">
                  <c:v>714.0</c:v>
                </c:pt>
                <c:pt idx="1684">
                  <c:v>716.0</c:v>
                </c:pt>
                <c:pt idx="1685">
                  <c:v>703.0</c:v>
                </c:pt>
                <c:pt idx="1686">
                  <c:v>702.0</c:v>
                </c:pt>
                <c:pt idx="1687">
                  <c:v>728.0</c:v>
                </c:pt>
                <c:pt idx="1688">
                  <c:v>772.0</c:v>
                </c:pt>
                <c:pt idx="1689">
                  <c:v>794.0</c:v>
                </c:pt>
                <c:pt idx="1690">
                  <c:v>825.0</c:v>
                </c:pt>
                <c:pt idx="1691">
                  <c:v>845.0</c:v>
                </c:pt>
                <c:pt idx="1692">
                  <c:v>870.0</c:v>
                </c:pt>
                <c:pt idx="1693">
                  <c:v>868.0</c:v>
                </c:pt>
                <c:pt idx="1694">
                  <c:v>903.0</c:v>
                </c:pt>
                <c:pt idx="1695">
                  <c:v>957.0</c:v>
                </c:pt>
                <c:pt idx="1696">
                  <c:v>980.7999877929684</c:v>
                </c:pt>
                <c:pt idx="1697">
                  <c:v>971.0</c:v>
                </c:pt>
                <c:pt idx="1698">
                  <c:v>981.0</c:v>
                </c:pt>
                <c:pt idx="1699">
                  <c:v>956.0</c:v>
                </c:pt>
                <c:pt idx="1700">
                  <c:v>934.0</c:v>
                </c:pt>
                <c:pt idx="1701">
                  <c:v>918.0</c:v>
                </c:pt>
                <c:pt idx="1702">
                  <c:v>982.0</c:v>
                </c:pt>
                <c:pt idx="1703">
                  <c:v>1019.0</c:v>
                </c:pt>
                <c:pt idx="1704">
                  <c:v>1016.0</c:v>
                </c:pt>
                <c:pt idx="1705">
                  <c:v>1060.0</c:v>
                </c:pt>
                <c:pt idx="1706">
                  <c:v>1072.800048828125</c:v>
                </c:pt>
                <c:pt idx="1707">
                  <c:v>1091.0</c:v>
                </c:pt>
                <c:pt idx="1708">
                  <c:v>1109.0</c:v>
                </c:pt>
                <c:pt idx="1709">
                  <c:v>1158.0</c:v>
                </c:pt>
                <c:pt idx="1710">
                  <c:v>1182.0</c:v>
                </c:pt>
                <c:pt idx="1711">
                  <c:v>1173.0</c:v>
                </c:pt>
                <c:pt idx="1712">
                  <c:v>1183.0</c:v>
                </c:pt>
                <c:pt idx="1713">
                  <c:v>1180.0</c:v>
                </c:pt>
                <c:pt idx="1714">
                  <c:v>1220.0</c:v>
                </c:pt>
                <c:pt idx="1715">
                  <c:v>1213.0</c:v>
                </c:pt>
                <c:pt idx="1716">
                  <c:v>1216.0</c:v>
                </c:pt>
                <c:pt idx="1717">
                  <c:v>1238.0</c:v>
                </c:pt>
                <c:pt idx="1718">
                  <c:v>1268.0</c:v>
                </c:pt>
                <c:pt idx="1719">
                  <c:v>1271.0</c:v>
                </c:pt>
                <c:pt idx="1720">
                  <c:v>1298.0</c:v>
                </c:pt>
                <c:pt idx="1721">
                  <c:v>1331.0</c:v>
                </c:pt>
                <c:pt idx="1722">
                  <c:v>1358.0</c:v>
                </c:pt>
                <c:pt idx="1723">
                  <c:v>1376.0</c:v>
                </c:pt>
                <c:pt idx="1724">
                  <c:v>1394.0</c:v>
                </c:pt>
                <c:pt idx="1725">
                  <c:v>1436.0</c:v>
                </c:pt>
                <c:pt idx="1726">
                  <c:v>1413.0</c:v>
                </c:pt>
              </c:numCache>
            </c:numRef>
          </c:val>
          <c:smooth val="0"/>
        </c:ser>
        <c:ser>
          <c:idx val="2"/>
          <c:order val="1"/>
          <c:tx>
            <c:v>Total Load</c:v>
          </c:tx>
          <c:spPr>
            <a:ln w="25400"/>
          </c:spPr>
          <c:marker>
            <c:symbol val="none"/>
          </c:marker>
          <c:cat>
            <c:strRef>
              <c:f>'January-June'!$A$41768:$A$43494</c:f>
              <c:strCache>
                <c:ptCount val="1727"/>
                <c:pt idx="0">
                  <c:v>05/25/12 00:00</c:v>
                </c:pt>
                <c:pt idx="1">
                  <c:v>05/25/12 00:05</c:v>
                </c:pt>
                <c:pt idx="2">
                  <c:v>05/25/12 00:10</c:v>
                </c:pt>
                <c:pt idx="3">
                  <c:v>05/25/12 00:15</c:v>
                </c:pt>
                <c:pt idx="4">
                  <c:v>05/25/12 00:20</c:v>
                </c:pt>
                <c:pt idx="5">
                  <c:v>05/25/12 00:25</c:v>
                </c:pt>
                <c:pt idx="6">
                  <c:v>05/25/12 00:30</c:v>
                </c:pt>
                <c:pt idx="7">
                  <c:v>05/25/12 00:35</c:v>
                </c:pt>
                <c:pt idx="8">
                  <c:v>05/25/12 00:40</c:v>
                </c:pt>
                <c:pt idx="9">
                  <c:v>05/25/12 00:45</c:v>
                </c:pt>
                <c:pt idx="10">
                  <c:v>05/25/12 00:50</c:v>
                </c:pt>
                <c:pt idx="11">
                  <c:v>05/25/12 00:55</c:v>
                </c:pt>
                <c:pt idx="12">
                  <c:v>05/25/12 01:00</c:v>
                </c:pt>
                <c:pt idx="13">
                  <c:v>05/25/12 01:05</c:v>
                </c:pt>
                <c:pt idx="14">
                  <c:v>05/25/12 01:10</c:v>
                </c:pt>
                <c:pt idx="15">
                  <c:v>05/25/12 01:15</c:v>
                </c:pt>
                <c:pt idx="16">
                  <c:v>05/25/12 01:20</c:v>
                </c:pt>
                <c:pt idx="17">
                  <c:v>05/25/12 01:25</c:v>
                </c:pt>
                <c:pt idx="18">
                  <c:v>05/25/12 01:30</c:v>
                </c:pt>
                <c:pt idx="19">
                  <c:v>05/25/12 01:35</c:v>
                </c:pt>
                <c:pt idx="20">
                  <c:v>05/25/12 01:40</c:v>
                </c:pt>
                <c:pt idx="21">
                  <c:v>05/25/12 01:45</c:v>
                </c:pt>
                <c:pt idx="22">
                  <c:v>05/25/12 01:50</c:v>
                </c:pt>
                <c:pt idx="23">
                  <c:v>05/25/12 01:55</c:v>
                </c:pt>
                <c:pt idx="24">
                  <c:v>05/25/12 02:00</c:v>
                </c:pt>
                <c:pt idx="25">
                  <c:v>05/25/12 02:05</c:v>
                </c:pt>
                <c:pt idx="26">
                  <c:v>05/25/12 02:10</c:v>
                </c:pt>
                <c:pt idx="27">
                  <c:v>05/25/12 02:15</c:v>
                </c:pt>
                <c:pt idx="28">
                  <c:v>05/25/12 02:20</c:v>
                </c:pt>
                <c:pt idx="29">
                  <c:v>05/25/12 02:25</c:v>
                </c:pt>
                <c:pt idx="30">
                  <c:v>05/25/12 02:30</c:v>
                </c:pt>
                <c:pt idx="31">
                  <c:v>05/25/12 02:35</c:v>
                </c:pt>
                <c:pt idx="32">
                  <c:v>05/25/12 02:40</c:v>
                </c:pt>
                <c:pt idx="33">
                  <c:v>05/25/12 02:45</c:v>
                </c:pt>
                <c:pt idx="34">
                  <c:v>05/25/12 02:50</c:v>
                </c:pt>
                <c:pt idx="35">
                  <c:v>05/25/12 02:55</c:v>
                </c:pt>
                <c:pt idx="36">
                  <c:v>05/25/12 03:00</c:v>
                </c:pt>
                <c:pt idx="37">
                  <c:v>05/25/12 03:05</c:v>
                </c:pt>
                <c:pt idx="38">
                  <c:v>05/25/12 03:10</c:v>
                </c:pt>
                <c:pt idx="39">
                  <c:v>05/25/12 03:15</c:v>
                </c:pt>
                <c:pt idx="40">
                  <c:v>05/25/12 03:20</c:v>
                </c:pt>
                <c:pt idx="41">
                  <c:v>05/25/12 03:25</c:v>
                </c:pt>
                <c:pt idx="42">
                  <c:v>05/25/12 03:30</c:v>
                </c:pt>
                <c:pt idx="43">
                  <c:v>05/25/12 03:35</c:v>
                </c:pt>
                <c:pt idx="44">
                  <c:v>05/25/12 03:40</c:v>
                </c:pt>
                <c:pt idx="45">
                  <c:v>05/25/12 03:45</c:v>
                </c:pt>
                <c:pt idx="46">
                  <c:v>05/25/12 03:50</c:v>
                </c:pt>
                <c:pt idx="47">
                  <c:v>05/25/12 03:55</c:v>
                </c:pt>
                <c:pt idx="48">
                  <c:v>05/25/12 04:00</c:v>
                </c:pt>
                <c:pt idx="49">
                  <c:v>05/25/12 04:05</c:v>
                </c:pt>
                <c:pt idx="50">
                  <c:v>05/25/12 04:10</c:v>
                </c:pt>
                <c:pt idx="51">
                  <c:v>05/25/12 04:15</c:v>
                </c:pt>
                <c:pt idx="52">
                  <c:v>05/25/12 04:20</c:v>
                </c:pt>
                <c:pt idx="53">
                  <c:v>05/25/12 04:25</c:v>
                </c:pt>
                <c:pt idx="54">
                  <c:v>05/25/12 04:30</c:v>
                </c:pt>
                <c:pt idx="55">
                  <c:v>05/25/12 04:35</c:v>
                </c:pt>
                <c:pt idx="56">
                  <c:v>05/25/12 04:40</c:v>
                </c:pt>
                <c:pt idx="57">
                  <c:v>05/25/12 04:45</c:v>
                </c:pt>
                <c:pt idx="58">
                  <c:v>05/25/12 04:50</c:v>
                </c:pt>
                <c:pt idx="59">
                  <c:v>05/25/12 04:55</c:v>
                </c:pt>
                <c:pt idx="60">
                  <c:v>05/25/12 05:00</c:v>
                </c:pt>
                <c:pt idx="61">
                  <c:v>05/25/12 05:05</c:v>
                </c:pt>
                <c:pt idx="62">
                  <c:v>05/25/12 05:10</c:v>
                </c:pt>
                <c:pt idx="63">
                  <c:v>05/25/12 05:15</c:v>
                </c:pt>
                <c:pt idx="64">
                  <c:v>05/25/12 05:20</c:v>
                </c:pt>
                <c:pt idx="65">
                  <c:v>05/25/12 05:25</c:v>
                </c:pt>
                <c:pt idx="66">
                  <c:v>05/25/12 05:30</c:v>
                </c:pt>
                <c:pt idx="67">
                  <c:v>05/25/12 05:35</c:v>
                </c:pt>
                <c:pt idx="68">
                  <c:v>05/25/12 05:40</c:v>
                </c:pt>
                <c:pt idx="69">
                  <c:v>05/25/12 05:45</c:v>
                </c:pt>
                <c:pt idx="70">
                  <c:v>05/25/12 05:50</c:v>
                </c:pt>
                <c:pt idx="71">
                  <c:v>05/25/12 05:55</c:v>
                </c:pt>
                <c:pt idx="72">
                  <c:v>05/25/12 06:00</c:v>
                </c:pt>
                <c:pt idx="73">
                  <c:v>05/25/12 06:05</c:v>
                </c:pt>
                <c:pt idx="74">
                  <c:v>05/25/12 06:10</c:v>
                </c:pt>
                <c:pt idx="75">
                  <c:v>05/25/12 06:15</c:v>
                </c:pt>
                <c:pt idx="76">
                  <c:v>05/25/12 06:20</c:v>
                </c:pt>
                <c:pt idx="77">
                  <c:v>05/25/12 06:25</c:v>
                </c:pt>
                <c:pt idx="78">
                  <c:v>05/25/12 06:30</c:v>
                </c:pt>
                <c:pt idx="79">
                  <c:v>05/25/12 06:35</c:v>
                </c:pt>
                <c:pt idx="80">
                  <c:v>05/25/12 06:40</c:v>
                </c:pt>
                <c:pt idx="81">
                  <c:v>05/25/12 06:45</c:v>
                </c:pt>
                <c:pt idx="82">
                  <c:v>05/25/12 06:50</c:v>
                </c:pt>
                <c:pt idx="83">
                  <c:v>05/25/12 06:55</c:v>
                </c:pt>
                <c:pt idx="84">
                  <c:v>05/25/12 07:00</c:v>
                </c:pt>
                <c:pt idx="85">
                  <c:v>05/25/12 07:05</c:v>
                </c:pt>
                <c:pt idx="86">
                  <c:v>05/25/12 07:10</c:v>
                </c:pt>
                <c:pt idx="87">
                  <c:v>05/25/12 07:15</c:v>
                </c:pt>
                <c:pt idx="88">
                  <c:v>05/25/12 07:20</c:v>
                </c:pt>
                <c:pt idx="89">
                  <c:v>05/25/12 07:25</c:v>
                </c:pt>
                <c:pt idx="90">
                  <c:v>05/25/12 07:30</c:v>
                </c:pt>
                <c:pt idx="91">
                  <c:v>05/25/12 07:35</c:v>
                </c:pt>
                <c:pt idx="92">
                  <c:v>05/25/12 07:40</c:v>
                </c:pt>
                <c:pt idx="93">
                  <c:v>05/25/12 07:45</c:v>
                </c:pt>
                <c:pt idx="94">
                  <c:v>05/25/12 07:50</c:v>
                </c:pt>
                <c:pt idx="95">
                  <c:v>05/25/12 07:55</c:v>
                </c:pt>
                <c:pt idx="96">
                  <c:v>05/25/12 08:00</c:v>
                </c:pt>
                <c:pt idx="97">
                  <c:v>05/25/12 08:05</c:v>
                </c:pt>
                <c:pt idx="98">
                  <c:v>05/25/12 08:10</c:v>
                </c:pt>
                <c:pt idx="99">
                  <c:v>05/25/12 08:15</c:v>
                </c:pt>
                <c:pt idx="100">
                  <c:v>05/25/12 08:20</c:v>
                </c:pt>
                <c:pt idx="101">
                  <c:v>05/25/12 08:25</c:v>
                </c:pt>
                <c:pt idx="102">
                  <c:v>05/25/12 08:30</c:v>
                </c:pt>
                <c:pt idx="103">
                  <c:v>05/25/12 08:35</c:v>
                </c:pt>
                <c:pt idx="104">
                  <c:v>05/25/12 08:40</c:v>
                </c:pt>
                <c:pt idx="105">
                  <c:v>05/25/12 08:45</c:v>
                </c:pt>
                <c:pt idx="106">
                  <c:v>05/25/12 08:50</c:v>
                </c:pt>
                <c:pt idx="107">
                  <c:v>05/25/12 08:55</c:v>
                </c:pt>
                <c:pt idx="108">
                  <c:v>05/25/12 09:00</c:v>
                </c:pt>
                <c:pt idx="109">
                  <c:v>05/25/12 09:05</c:v>
                </c:pt>
                <c:pt idx="110">
                  <c:v>05/25/12 09:10</c:v>
                </c:pt>
                <c:pt idx="111">
                  <c:v>05/25/12 09:15</c:v>
                </c:pt>
                <c:pt idx="112">
                  <c:v>05/25/12 09:20</c:v>
                </c:pt>
                <c:pt idx="113">
                  <c:v>05/25/12 09:25</c:v>
                </c:pt>
                <c:pt idx="114">
                  <c:v>05/25/12 09:30</c:v>
                </c:pt>
                <c:pt idx="115">
                  <c:v>05/25/12 09:35</c:v>
                </c:pt>
                <c:pt idx="116">
                  <c:v>05/25/12 09:40</c:v>
                </c:pt>
                <c:pt idx="117">
                  <c:v>05/25/12 09:45</c:v>
                </c:pt>
                <c:pt idx="118">
                  <c:v>05/25/12 09:50</c:v>
                </c:pt>
                <c:pt idx="119">
                  <c:v>05/25/12 09:55</c:v>
                </c:pt>
                <c:pt idx="120">
                  <c:v>05/25/12 10:00</c:v>
                </c:pt>
                <c:pt idx="121">
                  <c:v>05/25/12 10:05</c:v>
                </c:pt>
                <c:pt idx="122">
                  <c:v>05/25/12 10:10</c:v>
                </c:pt>
                <c:pt idx="123">
                  <c:v>05/25/12 10:15</c:v>
                </c:pt>
                <c:pt idx="124">
                  <c:v>05/25/12 10:20</c:v>
                </c:pt>
                <c:pt idx="125">
                  <c:v>05/25/12 10:25</c:v>
                </c:pt>
                <c:pt idx="126">
                  <c:v>05/25/12 10:30</c:v>
                </c:pt>
                <c:pt idx="127">
                  <c:v>05/25/12 10:35</c:v>
                </c:pt>
                <c:pt idx="128">
                  <c:v>05/25/12 10:40</c:v>
                </c:pt>
                <c:pt idx="129">
                  <c:v>05/25/12 10:45</c:v>
                </c:pt>
                <c:pt idx="130">
                  <c:v>05/25/12 10:50</c:v>
                </c:pt>
                <c:pt idx="131">
                  <c:v>05/25/12 10:55</c:v>
                </c:pt>
                <c:pt idx="132">
                  <c:v>05/25/12 11:00</c:v>
                </c:pt>
                <c:pt idx="133">
                  <c:v>05/25/12 11:05</c:v>
                </c:pt>
                <c:pt idx="134">
                  <c:v>05/25/12 11:10</c:v>
                </c:pt>
                <c:pt idx="135">
                  <c:v>05/25/12 11:15</c:v>
                </c:pt>
                <c:pt idx="136">
                  <c:v>05/25/12 11:20</c:v>
                </c:pt>
                <c:pt idx="137">
                  <c:v>05/25/12 11:25</c:v>
                </c:pt>
                <c:pt idx="138">
                  <c:v>05/25/12 11:30</c:v>
                </c:pt>
                <c:pt idx="139">
                  <c:v>05/25/12 11:35</c:v>
                </c:pt>
                <c:pt idx="140">
                  <c:v>05/25/12 11:40</c:v>
                </c:pt>
                <c:pt idx="141">
                  <c:v>05/25/12 11:45</c:v>
                </c:pt>
                <c:pt idx="142">
                  <c:v>05/25/12 11:50</c:v>
                </c:pt>
                <c:pt idx="143">
                  <c:v>05/25/12 11:55</c:v>
                </c:pt>
                <c:pt idx="144">
                  <c:v>05/25/12 12:00</c:v>
                </c:pt>
                <c:pt idx="145">
                  <c:v>05/25/12 12:05</c:v>
                </c:pt>
                <c:pt idx="146">
                  <c:v>05/25/12 12:10</c:v>
                </c:pt>
                <c:pt idx="147">
                  <c:v>05/25/12 12:15</c:v>
                </c:pt>
                <c:pt idx="148">
                  <c:v>05/25/12 12:20</c:v>
                </c:pt>
                <c:pt idx="149">
                  <c:v>05/25/12 12:25</c:v>
                </c:pt>
                <c:pt idx="150">
                  <c:v>05/25/12 12:30</c:v>
                </c:pt>
                <c:pt idx="151">
                  <c:v>05/25/12 12:35</c:v>
                </c:pt>
                <c:pt idx="152">
                  <c:v>05/25/12 12:40</c:v>
                </c:pt>
                <c:pt idx="153">
                  <c:v>05/25/12 12:45</c:v>
                </c:pt>
                <c:pt idx="154">
                  <c:v>05/25/12 12:50</c:v>
                </c:pt>
                <c:pt idx="155">
                  <c:v>05/25/12 12:55</c:v>
                </c:pt>
                <c:pt idx="156">
                  <c:v>05/25/12 13:00</c:v>
                </c:pt>
                <c:pt idx="157">
                  <c:v>05/25/12 13:05</c:v>
                </c:pt>
                <c:pt idx="158">
                  <c:v>05/25/12 13:10</c:v>
                </c:pt>
                <c:pt idx="159">
                  <c:v>05/25/12 13:15</c:v>
                </c:pt>
                <c:pt idx="160">
                  <c:v>05/25/12 13:20</c:v>
                </c:pt>
                <c:pt idx="161">
                  <c:v>05/25/12 13:25</c:v>
                </c:pt>
                <c:pt idx="162">
                  <c:v>05/25/12 13:30</c:v>
                </c:pt>
                <c:pt idx="163">
                  <c:v>05/25/12 13:35</c:v>
                </c:pt>
                <c:pt idx="164">
                  <c:v>05/25/12 13:40</c:v>
                </c:pt>
                <c:pt idx="165">
                  <c:v>05/25/12 13:45</c:v>
                </c:pt>
                <c:pt idx="166">
                  <c:v>05/25/12 13:50</c:v>
                </c:pt>
                <c:pt idx="167">
                  <c:v>05/25/12 13:55</c:v>
                </c:pt>
                <c:pt idx="168">
                  <c:v>05/25/12 14:00</c:v>
                </c:pt>
                <c:pt idx="169">
                  <c:v>05/25/12 14:05</c:v>
                </c:pt>
                <c:pt idx="170">
                  <c:v>05/25/12 14:10</c:v>
                </c:pt>
                <c:pt idx="171">
                  <c:v>05/25/12 14:15</c:v>
                </c:pt>
                <c:pt idx="172">
                  <c:v>05/25/12 14:20</c:v>
                </c:pt>
                <c:pt idx="173">
                  <c:v>05/25/12 14:25</c:v>
                </c:pt>
                <c:pt idx="174">
                  <c:v>05/25/12 14:30</c:v>
                </c:pt>
                <c:pt idx="175">
                  <c:v>05/25/12 14:35</c:v>
                </c:pt>
                <c:pt idx="176">
                  <c:v>05/25/12 14:40</c:v>
                </c:pt>
                <c:pt idx="177">
                  <c:v>05/25/12 14:45</c:v>
                </c:pt>
                <c:pt idx="178">
                  <c:v>05/25/12 14:50</c:v>
                </c:pt>
                <c:pt idx="179">
                  <c:v>05/25/12 14:55</c:v>
                </c:pt>
                <c:pt idx="180">
                  <c:v>05/25/12 15:00</c:v>
                </c:pt>
                <c:pt idx="181">
                  <c:v>05/25/12 15:05</c:v>
                </c:pt>
                <c:pt idx="182">
                  <c:v>05/25/12 15:10</c:v>
                </c:pt>
                <c:pt idx="183">
                  <c:v>05/25/12 15:15</c:v>
                </c:pt>
                <c:pt idx="184">
                  <c:v>05/25/12 15:20</c:v>
                </c:pt>
                <c:pt idx="185">
                  <c:v>05/25/12 15:25</c:v>
                </c:pt>
                <c:pt idx="186">
                  <c:v>05/25/12 15:30</c:v>
                </c:pt>
                <c:pt idx="187">
                  <c:v>05/25/12 15:35</c:v>
                </c:pt>
                <c:pt idx="188">
                  <c:v>05/25/12 15:40</c:v>
                </c:pt>
                <c:pt idx="189">
                  <c:v>05/25/12 15:45</c:v>
                </c:pt>
                <c:pt idx="190">
                  <c:v>05/25/12 15:50</c:v>
                </c:pt>
                <c:pt idx="191">
                  <c:v>05/25/12 15:55</c:v>
                </c:pt>
                <c:pt idx="192">
                  <c:v>05/25/12 16:00</c:v>
                </c:pt>
                <c:pt idx="193">
                  <c:v>05/25/12 16:05</c:v>
                </c:pt>
                <c:pt idx="194">
                  <c:v>05/25/12 16:10</c:v>
                </c:pt>
                <c:pt idx="195">
                  <c:v>05/25/12 16:15</c:v>
                </c:pt>
                <c:pt idx="196">
                  <c:v>05/25/12 16:20</c:v>
                </c:pt>
                <c:pt idx="197">
                  <c:v>05/25/12 16:25</c:v>
                </c:pt>
                <c:pt idx="198">
                  <c:v>05/25/12 16:30</c:v>
                </c:pt>
                <c:pt idx="199">
                  <c:v>05/25/12 16:35</c:v>
                </c:pt>
                <c:pt idx="200">
                  <c:v>05/25/12 16:40</c:v>
                </c:pt>
                <c:pt idx="201">
                  <c:v>05/25/12 16:45</c:v>
                </c:pt>
                <c:pt idx="202">
                  <c:v>05/25/12 16:50</c:v>
                </c:pt>
                <c:pt idx="203">
                  <c:v>05/25/12 16:55</c:v>
                </c:pt>
                <c:pt idx="204">
                  <c:v>05/25/12 17:00</c:v>
                </c:pt>
                <c:pt idx="205">
                  <c:v>05/25/12 17:05</c:v>
                </c:pt>
                <c:pt idx="206">
                  <c:v>05/25/12 17:10</c:v>
                </c:pt>
                <c:pt idx="207">
                  <c:v>05/25/12 17:15</c:v>
                </c:pt>
                <c:pt idx="208">
                  <c:v>05/25/12 17:20</c:v>
                </c:pt>
                <c:pt idx="209">
                  <c:v>05/25/12 17:25</c:v>
                </c:pt>
                <c:pt idx="210">
                  <c:v>05/25/12 17:30</c:v>
                </c:pt>
                <c:pt idx="211">
                  <c:v>05/25/12 17:35</c:v>
                </c:pt>
                <c:pt idx="212">
                  <c:v>05/25/12 17:40</c:v>
                </c:pt>
                <c:pt idx="213">
                  <c:v>05/25/12 17:45</c:v>
                </c:pt>
                <c:pt idx="214">
                  <c:v>05/25/12 17:50</c:v>
                </c:pt>
                <c:pt idx="215">
                  <c:v>05/25/12 17:55</c:v>
                </c:pt>
                <c:pt idx="216">
                  <c:v>05/25/12 18:00</c:v>
                </c:pt>
                <c:pt idx="217">
                  <c:v>05/25/12 18:05</c:v>
                </c:pt>
                <c:pt idx="218">
                  <c:v>05/25/12 18:10</c:v>
                </c:pt>
                <c:pt idx="219">
                  <c:v>05/25/12 18:15</c:v>
                </c:pt>
                <c:pt idx="220">
                  <c:v>05/25/12 18:20</c:v>
                </c:pt>
                <c:pt idx="221">
                  <c:v>05/25/12 18:25</c:v>
                </c:pt>
                <c:pt idx="222">
                  <c:v>05/25/12 18:30</c:v>
                </c:pt>
                <c:pt idx="223">
                  <c:v>05/25/12 18:35</c:v>
                </c:pt>
                <c:pt idx="224">
                  <c:v>05/25/12 18:40</c:v>
                </c:pt>
                <c:pt idx="225">
                  <c:v>05/25/12 18:45</c:v>
                </c:pt>
                <c:pt idx="226">
                  <c:v>05/25/12 18:50</c:v>
                </c:pt>
                <c:pt idx="227">
                  <c:v>05/25/12 18:55</c:v>
                </c:pt>
                <c:pt idx="228">
                  <c:v>05/25/12 19:00</c:v>
                </c:pt>
                <c:pt idx="229">
                  <c:v>05/25/12 19:05</c:v>
                </c:pt>
                <c:pt idx="230">
                  <c:v>05/25/12 19:10</c:v>
                </c:pt>
                <c:pt idx="231">
                  <c:v>05/25/12 19:15</c:v>
                </c:pt>
                <c:pt idx="232">
                  <c:v>05/25/12 19:20</c:v>
                </c:pt>
                <c:pt idx="233">
                  <c:v>05/25/12 19:25</c:v>
                </c:pt>
                <c:pt idx="234">
                  <c:v>05/25/12 19:30</c:v>
                </c:pt>
                <c:pt idx="235">
                  <c:v>05/25/12 19:35</c:v>
                </c:pt>
                <c:pt idx="236">
                  <c:v>05/25/12 19:40</c:v>
                </c:pt>
                <c:pt idx="237">
                  <c:v>05/25/12 19:45</c:v>
                </c:pt>
                <c:pt idx="238">
                  <c:v>05/25/12 19:50</c:v>
                </c:pt>
                <c:pt idx="239">
                  <c:v>05/25/12 19:55</c:v>
                </c:pt>
                <c:pt idx="240">
                  <c:v>05/25/12 20:00</c:v>
                </c:pt>
                <c:pt idx="241">
                  <c:v>05/25/12 20:05</c:v>
                </c:pt>
                <c:pt idx="242">
                  <c:v>05/25/12 20:10</c:v>
                </c:pt>
                <c:pt idx="243">
                  <c:v>05/25/12 20:15</c:v>
                </c:pt>
                <c:pt idx="244">
                  <c:v>05/25/12 20:20</c:v>
                </c:pt>
                <c:pt idx="245">
                  <c:v>05/25/12 20:25</c:v>
                </c:pt>
                <c:pt idx="246">
                  <c:v>05/25/12 20:30</c:v>
                </c:pt>
                <c:pt idx="247">
                  <c:v>05/25/12 20:35</c:v>
                </c:pt>
                <c:pt idx="248">
                  <c:v>05/25/12 20:40</c:v>
                </c:pt>
                <c:pt idx="249">
                  <c:v>05/25/12 20:45</c:v>
                </c:pt>
                <c:pt idx="250">
                  <c:v>05/25/12 20:50</c:v>
                </c:pt>
                <c:pt idx="251">
                  <c:v>05/25/12 20:55</c:v>
                </c:pt>
                <c:pt idx="252">
                  <c:v>05/25/12 21:00</c:v>
                </c:pt>
                <c:pt idx="253">
                  <c:v>05/25/12 21:05</c:v>
                </c:pt>
                <c:pt idx="254">
                  <c:v>05/25/12 21:10</c:v>
                </c:pt>
                <c:pt idx="255">
                  <c:v>05/25/12 21:15</c:v>
                </c:pt>
                <c:pt idx="256">
                  <c:v>05/25/12 21:20</c:v>
                </c:pt>
                <c:pt idx="257">
                  <c:v>05/25/12 21:25</c:v>
                </c:pt>
                <c:pt idx="258">
                  <c:v>05/25/12 21:30</c:v>
                </c:pt>
                <c:pt idx="259">
                  <c:v>05/25/12 21:35</c:v>
                </c:pt>
                <c:pt idx="260">
                  <c:v>05/25/12 21:40</c:v>
                </c:pt>
                <c:pt idx="261">
                  <c:v>05/25/12 21:45</c:v>
                </c:pt>
                <c:pt idx="262">
                  <c:v>05/25/12 21:50</c:v>
                </c:pt>
                <c:pt idx="263">
                  <c:v>05/25/12 21:55</c:v>
                </c:pt>
                <c:pt idx="264">
                  <c:v>05/25/12 22:00</c:v>
                </c:pt>
                <c:pt idx="265">
                  <c:v>05/25/12 22:05</c:v>
                </c:pt>
                <c:pt idx="266">
                  <c:v>05/25/12 22:10</c:v>
                </c:pt>
                <c:pt idx="267">
                  <c:v>05/25/12 22:15</c:v>
                </c:pt>
                <c:pt idx="268">
                  <c:v>05/25/12 22:20</c:v>
                </c:pt>
                <c:pt idx="269">
                  <c:v>05/25/12 22:25</c:v>
                </c:pt>
                <c:pt idx="270">
                  <c:v>05/25/12 22:30</c:v>
                </c:pt>
                <c:pt idx="271">
                  <c:v>05/25/12 22:35</c:v>
                </c:pt>
                <c:pt idx="272">
                  <c:v>05/25/12 22:40</c:v>
                </c:pt>
                <c:pt idx="273">
                  <c:v>05/25/12 22:45</c:v>
                </c:pt>
                <c:pt idx="274">
                  <c:v>05/25/12 22:50</c:v>
                </c:pt>
                <c:pt idx="275">
                  <c:v>05/25/12 22:55</c:v>
                </c:pt>
                <c:pt idx="276">
                  <c:v>05/25/12 23:00</c:v>
                </c:pt>
                <c:pt idx="277">
                  <c:v>05/25/12 23:05</c:v>
                </c:pt>
                <c:pt idx="278">
                  <c:v>05/25/12 23:10</c:v>
                </c:pt>
                <c:pt idx="279">
                  <c:v>05/25/12 23:15</c:v>
                </c:pt>
                <c:pt idx="280">
                  <c:v>05/25/12 23:20</c:v>
                </c:pt>
                <c:pt idx="281">
                  <c:v>05/25/12 23:25</c:v>
                </c:pt>
                <c:pt idx="282">
                  <c:v>05/25/12 23:30</c:v>
                </c:pt>
                <c:pt idx="283">
                  <c:v>05/25/12 23:35</c:v>
                </c:pt>
                <c:pt idx="284">
                  <c:v>05/25/12 23:40</c:v>
                </c:pt>
                <c:pt idx="285">
                  <c:v>05/25/12 23:45</c:v>
                </c:pt>
                <c:pt idx="286">
                  <c:v>05/25/12 23:50</c:v>
                </c:pt>
                <c:pt idx="287">
                  <c:v>05/25/12 23:55</c:v>
                </c:pt>
                <c:pt idx="288">
                  <c:v>05/26/12 00:00</c:v>
                </c:pt>
                <c:pt idx="289">
                  <c:v>05/26/12 00:05</c:v>
                </c:pt>
                <c:pt idx="290">
                  <c:v>05/26/12 00:10</c:v>
                </c:pt>
                <c:pt idx="291">
                  <c:v>05/26/12 00:15</c:v>
                </c:pt>
                <c:pt idx="292">
                  <c:v>05/26/12 00:20</c:v>
                </c:pt>
                <c:pt idx="293">
                  <c:v>05/26/12 00:25</c:v>
                </c:pt>
                <c:pt idx="294">
                  <c:v>05/26/12 00:30</c:v>
                </c:pt>
                <c:pt idx="295">
                  <c:v>05/26/12 00:35</c:v>
                </c:pt>
                <c:pt idx="296">
                  <c:v>05/26/12 00:40</c:v>
                </c:pt>
                <c:pt idx="297">
                  <c:v>05/26/12 00:45</c:v>
                </c:pt>
                <c:pt idx="298">
                  <c:v>05/26/12 00:50</c:v>
                </c:pt>
                <c:pt idx="299">
                  <c:v>05/26/12 00:55</c:v>
                </c:pt>
                <c:pt idx="300">
                  <c:v>05/26/12 01:00</c:v>
                </c:pt>
                <c:pt idx="301">
                  <c:v>05/26/12 01:05</c:v>
                </c:pt>
                <c:pt idx="302">
                  <c:v>05/26/12 01:10</c:v>
                </c:pt>
                <c:pt idx="303">
                  <c:v>05/26/12 01:15</c:v>
                </c:pt>
                <c:pt idx="304">
                  <c:v>05/26/12 01:20</c:v>
                </c:pt>
                <c:pt idx="305">
                  <c:v>05/26/12 01:25</c:v>
                </c:pt>
                <c:pt idx="306">
                  <c:v>05/26/12 01:30</c:v>
                </c:pt>
                <c:pt idx="307">
                  <c:v>05/26/12 01:35</c:v>
                </c:pt>
                <c:pt idx="308">
                  <c:v>05/26/12 01:40</c:v>
                </c:pt>
                <c:pt idx="309">
                  <c:v>05/26/12 01:45</c:v>
                </c:pt>
                <c:pt idx="310">
                  <c:v>05/26/12 01:50</c:v>
                </c:pt>
                <c:pt idx="311">
                  <c:v>05/26/12 01:55</c:v>
                </c:pt>
                <c:pt idx="312">
                  <c:v>05/26/12 02:00</c:v>
                </c:pt>
                <c:pt idx="313">
                  <c:v>05/26/12 02:05</c:v>
                </c:pt>
                <c:pt idx="314">
                  <c:v>05/26/12 02:10</c:v>
                </c:pt>
                <c:pt idx="315">
                  <c:v>05/26/12 02:15</c:v>
                </c:pt>
                <c:pt idx="316">
                  <c:v>05/26/12 02:20</c:v>
                </c:pt>
                <c:pt idx="317">
                  <c:v>05/26/12 02:25</c:v>
                </c:pt>
                <c:pt idx="318">
                  <c:v>05/26/12 02:30</c:v>
                </c:pt>
                <c:pt idx="319">
                  <c:v>05/26/12 02:35</c:v>
                </c:pt>
                <c:pt idx="320">
                  <c:v>05/26/12 02:40</c:v>
                </c:pt>
                <c:pt idx="321">
                  <c:v>05/26/12 02:45</c:v>
                </c:pt>
                <c:pt idx="322">
                  <c:v>05/26/12 02:50</c:v>
                </c:pt>
                <c:pt idx="323">
                  <c:v>05/26/12 02:55</c:v>
                </c:pt>
                <c:pt idx="324">
                  <c:v>05/26/12 03:00</c:v>
                </c:pt>
                <c:pt idx="325">
                  <c:v>05/26/12 03:05</c:v>
                </c:pt>
                <c:pt idx="326">
                  <c:v>05/26/12 03:10</c:v>
                </c:pt>
                <c:pt idx="327">
                  <c:v>05/26/12 03:15</c:v>
                </c:pt>
                <c:pt idx="328">
                  <c:v>05/26/12 03:20</c:v>
                </c:pt>
                <c:pt idx="329">
                  <c:v>05/26/12 03:25</c:v>
                </c:pt>
                <c:pt idx="330">
                  <c:v>05/26/12 03:30</c:v>
                </c:pt>
                <c:pt idx="331">
                  <c:v>05/26/12 03:35</c:v>
                </c:pt>
                <c:pt idx="332">
                  <c:v>05/26/12 03:40</c:v>
                </c:pt>
                <c:pt idx="333">
                  <c:v>05/26/12 03:45</c:v>
                </c:pt>
                <c:pt idx="334">
                  <c:v>05/26/12 03:50</c:v>
                </c:pt>
                <c:pt idx="335">
                  <c:v>05/26/12 03:55</c:v>
                </c:pt>
                <c:pt idx="336">
                  <c:v>05/26/12 04:00</c:v>
                </c:pt>
                <c:pt idx="337">
                  <c:v>05/26/12 04:05</c:v>
                </c:pt>
                <c:pt idx="338">
                  <c:v>05/26/12 04:10</c:v>
                </c:pt>
                <c:pt idx="339">
                  <c:v>05/26/12 04:15</c:v>
                </c:pt>
                <c:pt idx="340">
                  <c:v>05/26/12 04:20</c:v>
                </c:pt>
                <c:pt idx="341">
                  <c:v>05/26/12 04:25</c:v>
                </c:pt>
                <c:pt idx="342">
                  <c:v>05/26/12 04:30</c:v>
                </c:pt>
                <c:pt idx="343">
                  <c:v>05/26/12 04:35</c:v>
                </c:pt>
                <c:pt idx="344">
                  <c:v>05/26/12 04:40</c:v>
                </c:pt>
                <c:pt idx="345">
                  <c:v>05/26/12 04:45</c:v>
                </c:pt>
                <c:pt idx="346">
                  <c:v>05/26/12 04:50</c:v>
                </c:pt>
                <c:pt idx="347">
                  <c:v>05/26/12 04:55</c:v>
                </c:pt>
                <c:pt idx="348">
                  <c:v>05/26/12 05:00</c:v>
                </c:pt>
                <c:pt idx="349">
                  <c:v>05/26/12 05:05</c:v>
                </c:pt>
                <c:pt idx="350">
                  <c:v>05/26/12 05:10</c:v>
                </c:pt>
                <c:pt idx="351">
                  <c:v>05/26/12 05:15</c:v>
                </c:pt>
                <c:pt idx="352">
                  <c:v>05/26/12 05:20</c:v>
                </c:pt>
                <c:pt idx="353">
                  <c:v>05/26/12 05:25</c:v>
                </c:pt>
                <c:pt idx="354">
                  <c:v>05/26/12 05:30</c:v>
                </c:pt>
                <c:pt idx="355">
                  <c:v>05/26/12 05:35</c:v>
                </c:pt>
                <c:pt idx="356">
                  <c:v>05/26/12 05:40</c:v>
                </c:pt>
                <c:pt idx="357">
                  <c:v>05/26/12 05:45</c:v>
                </c:pt>
                <c:pt idx="358">
                  <c:v>05/26/12 05:50</c:v>
                </c:pt>
                <c:pt idx="359">
                  <c:v>05/26/12 05:55</c:v>
                </c:pt>
                <c:pt idx="360">
                  <c:v>05/26/12 06:00</c:v>
                </c:pt>
                <c:pt idx="361">
                  <c:v>05/26/12 06:05</c:v>
                </c:pt>
                <c:pt idx="362">
                  <c:v>05/26/12 06:10</c:v>
                </c:pt>
                <c:pt idx="363">
                  <c:v>05/26/12 06:15</c:v>
                </c:pt>
                <c:pt idx="364">
                  <c:v>05/26/12 06:20</c:v>
                </c:pt>
                <c:pt idx="365">
                  <c:v>05/26/12 06:25</c:v>
                </c:pt>
                <c:pt idx="366">
                  <c:v>05/26/12 06:30</c:v>
                </c:pt>
                <c:pt idx="367">
                  <c:v>05/26/12 06:35</c:v>
                </c:pt>
                <c:pt idx="368">
                  <c:v>05/26/12 06:40</c:v>
                </c:pt>
                <c:pt idx="369">
                  <c:v>05/26/12 06:45</c:v>
                </c:pt>
                <c:pt idx="370">
                  <c:v>05/26/12 06:50</c:v>
                </c:pt>
                <c:pt idx="371">
                  <c:v>05/26/12 06:55</c:v>
                </c:pt>
                <c:pt idx="372">
                  <c:v>05/26/12 07:00</c:v>
                </c:pt>
                <c:pt idx="373">
                  <c:v>05/26/12 07:05</c:v>
                </c:pt>
                <c:pt idx="374">
                  <c:v>05/26/12 07:10</c:v>
                </c:pt>
                <c:pt idx="375">
                  <c:v>05/26/12 07:15</c:v>
                </c:pt>
                <c:pt idx="376">
                  <c:v>05/26/12 07:20</c:v>
                </c:pt>
                <c:pt idx="377">
                  <c:v>05/26/12 07:25</c:v>
                </c:pt>
                <c:pt idx="378">
                  <c:v>05/26/12 07:30</c:v>
                </c:pt>
                <c:pt idx="379">
                  <c:v>05/26/12 07:35</c:v>
                </c:pt>
                <c:pt idx="380">
                  <c:v>05/26/12 07:40</c:v>
                </c:pt>
                <c:pt idx="381">
                  <c:v>05/26/12 07:45</c:v>
                </c:pt>
                <c:pt idx="382">
                  <c:v>05/26/12 07:50</c:v>
                </c:pt>
                <c:pt idx="383">
                  <c:v>05/26/12 07:55</c:v>
                </c:pt>
                <c:pt idx="384">
                  <c:v>05/26/12 08:00</c:v>
                </c:pt>
                <c:pt idx="385">
                  <c:v>05/26/12 08:05</c:v>
                </c:pt>
                <c:pt idx="386">
                  <c:v>05/26/12 08:10</c:v>
                </c:pt>
                <c:pt idx="387">
                  <c:v>05/26/12 08:15</c:v>
                </c:pt>
                <c:pt idx="388">
                  <c:v>05/26/12 08:20</c:v>
                </c:pt>
                <c:pt idx="389">
                  <c:v>05/26/12 08:25</c:v>
                </c:pt>
                <c:pt idx="390">
                  <c:v>05/26/12 08:30</c:v>
                </c:pt>
                <c:pt idx="391">
                  <c:v>05/26/12 08:35</c:v>
                </c:pt>
                <c:pt idx="392">
                  <c:v>05/26/12 08:40</c:v>
                </c:pt>
                <c:pt idx="393">
                  <c:v>05/26/12 08:45</c:v>
                </c:pt>
                <c:pt idx="394">
                  <c:v>05/26/12 08:50</c:v>
                </c:pt>
                <c:pt idx="395">
                  <c:v>05/26/12 08:55</c:v>
                </c:pt>
                <c:pt idx="396">
                  <c:v>05/26/12 09:00</c:v>
                </c:pt>
                <c:pt idx="397">
                  <c:v>05/26/12 09:05</c:v>
                </c:pt>
                <c:pt idx="398">
                  <c:v>05/26/12 09:10</c:v>
                </c:pt>
                <c:pt idx="399">
                  <c:v>05/26/12 09:15</c:v>
                </c:pt>
                <c:pt idx="400">
                  <c:v>05/26/12 09:20</c:v>
                </c:pt>
                <c:pt idx="401">
                  <c:v>05/26/12 09:25</c:v>
                </c:pt>
                <c:pt idx="402">
                  <c:v>05/26/12 09:30</c:v>
                </c:pt>
                <c:pt idx="403">
                  <c:v>05/26/12 09:35</c:v>
                </c:pt>
                <c:pt idx="404">
                  <c:v>05/26/12 09:40</c:v>
                </c:pt>
                <c:pt idx="405">
                  <c:v>05/26/12 09:45</c:v>
                </c:pt>
                <c:pt idx="406">
                  <c:v>05/26/12 09:50</c:v>
                </c:pt>
                <c:pt idx="407">
                  <c:v>05/26/12 09:55</c:v>
                </c:pt>
                <c:pt idx="408">
                  <c:v>05/26/12 10:00</c:v>
                </c:pt>
                <c:pt idx="409">
                  <c:v>05/26/12 10:05</c:v>
                </c:pt>
                <c:pt idx="410">
                  <c:v>05/26/12 10:10</c:v>
                </c:pt>
                <c:pt idx="411">
                  <c:v>05/26/12 10:15</c:v>
                </c:pt>
                <c:pt idx="412">
                  <c:v>05/26/12 10:20</c:v>
                </c:pt>
                <c:pt idx="413">
                  <c:v>05/26/12 10:25</c:v>
                </c:pt>
                <c:pt idx="414">
                  <c:v>05/26/12 10:30</c:v>
                </c:pt>
                <c:pt idx="415">
                  <c:v>05/26/12 10:35</c:v>
                </c:pt>
                <c:pt idx="416">
                  <c:v>05/26/12 10:40</c:v>
                </c:pt>
                <c:pt idx="417">
                  <c:v>05/26/12 10:45</c:v>
                </c:pt>
                <c:pt idx="418">
                  <c:v>05/26/12 10:50</c:v>
                </c:pt>
                <c:pt idx="419">
                  <c:v>05/26/12 10:55</c:v>
                </c:pt>
                <c:pt idx="420">
                  <c:v>05/26/12 11:00</c:v>
                </c:pt>
                <c:pt idx="421">
                  <c:v>05/26/12 11:05</c:v>
                </c:pt>
                <c:pt idx="422">
                  <c:v>05/26/12 11:10</c:v>
                </c:pt>
                <c:pt idx="423">
                  <c:v>05/26/12 11:15</c:v>
                </c:pt>
                <c:pt idx="424">
                  <c:v>05/26/12 11:20</c:v>
                </c:pt>
                <c:pt idx="425">
                  <c:v>05/26/12 11:25</c:v>
                </c:pt>
                <c:pt idx="426">
                  <c:v>05/26/12 11:30</c:v>
                </c:pt>
                <c:pt idx="427">
                  <c:v>05/26/12 11:35</c:v>
                </c:pt>
                <c:pt idx="428">
                  <c:v>05/26/12 11:40</c:v>
                </c:pt>
                <c:pt idx="429">
                  <c:v>05/26/12 11:45</c:v>
                </c:pt>
                <c:pt idx="430">
                  <c:v>05/26/12 11:50</c:v>
                </c:pt>
                <c:pt idx="431">
                  <c:v>05/26/12 11:55</c:v>
                </c:pt>
                <c:pt idx="432">
                  <c:v>05/26/12 12:00</c:v>
                </c:pt>
                <c:pt idx="433">
                  <c:v>05/26/12 12:05</c:v>
                </c:pt>
                <c:pt idx="434">
                  <c:v>05/26/12 12:10</c:v>
                </c:pt>
                <c:pt idx="435">
                  <c:v>05/26/12 12:15</c:v>
                </c:pt>
                <c:pt idx="436">
                  <c:v>05/26/12 12:20</c:v>
                </c:pt>
                <c:pt idx="437">
                  <c:v>05/26/12 12:25</c:v>
                </c:pt>
                <c:pt idx="438">
                  <c:v>05/26/12 12:30</c:v>
                </c:pt>
                <c:pt idx="439">
                  <c:v>05/26/12 12:35</c:v>
                </c:pt>
                <c:pt idx="440">
                  <c:v>05/26/12 12:40</c:v>
                </c:pt>
                <c:pt idx="441">
                  <c:v>05/26/12 12:45</c:v>
                </c:pt>
                <c:pt idx="442">
                  <c:v>05/26/12 12:50</c:v>
                </c:pt>
                <c:pt idx="443">
                  <c:v>05/26/12 12:55</c:v>
                </c:pt>
                <c:pt idx="444">
                  <c:v>05/26/12 13:00</c:v>
                </c:pt>
                <c:pt idx="445">
                  <c:v>05/26/12 13:05</c:v>
                </c:pt>
                <c:pt idx="446">
                  <c:v>05/26/12 13:10</c:v>
                </c:pt>
                <c:pt idx="447">
                  <c:v>05/26/12 13:15</c:v>
                </c:pt>
                <c:pt idx="448">
                  <c:v>05/26/12 13:20</c:v>
                </c:pt>
                <c:pt idx="449">
                  <c:v>05/26/12 13:25</c:v>
                </c:pt>
                <c:pt idx="450">
                  <c:v>05/26/12 13:30</c:v>
                </c:pt>
                <c:pt idx="451">
                  <c:v>05/26/12 13:35</c:v>
                </c:pt>
                <c:pt idx="452">
                  <c:v>05/26/12 13:40</c:v>
                </c:pt>
                <c:pt idx="453">
                  <c:v>05/26/12 13:45</c:v>
                </c:pt>
                <c:pt idx="454">
                  <c:v>05/26/12 13:50</c:v>
                </c:pt>
                <c:pt idx="455">
                  <c:v>05/26/12 13:55</c:v>
                </c:pt>
                <c:pt idx="456">
                  <c:v>05/26/12 14:00</c:v>
                </c:pt>
                <c:pt idx="457">
                  <c:v>05/26/12 14:05</c:v>
                </c:pt>
                <c:pt idx="458">
                  <c:v>05/26/12 14:10</c:v>
                </c:pt>
                <c:pt idx="459">
                  <c:v>05/26/12 14:15</c:v>
                </c:pt>
                <c:pt idx="460">
                  <c:v>05/26/12 14:20</c:v>
                </c:pt>
                <c:pt idx="461">
                  <c:v>05/26/12 14:25</c:v>
                </c:pt>
                <c:pt idx="462">
                  <c:v>05/26/12 14:30</c:v>
                </c:pt>
                <c:pt idx="463">
                  <c:v>05/26/12 14:35</c:v>
                </c:pt>
                <c:pt idx="464">
                  <c:v>05/26/12 14:40</c:v>
                </c:pt>
                <c:pt idx="465">
                  <c:v>05/26/12 14:45</c:v>
                </c:pt>
                <c:pt idx="466">
                  <c:v>05/26/12 14:50</c:v>
                </c:pt>
                <c:pt idx="467">
                  <c:v>05/26/12 14:55</c:v>
                </c:pt>
                <c:pt idx="468">
                  <c:v>05/26/12 15:00</c:v>
                </c:pt>
                <c:pt idx="469">
                  <c:v>05/26/12 15:05</c:v>
                </c:pt>
                <c:pt idx="470">
                  <c:v>05/26/12 15:10</c:v>
                </c:pt>
                <c:pt idx="471">
                  <c:v>05/26/12 15:15</c:v>
                </c:pt>
                <c:pt idx="472">
                  <c:v>05/26/12 15:20</c:v>
                </c:pt>
                <c:pt idx="473">
                  <c:v>05/26/12 15:25</c:v>
                </c:pt>
                <c:pt idx="474">
                  <c:v>05/26/12 15:30</c:v>
                </c:pt>
                <c:pt idx="475">
                  <c:v>05/26/12 15:35</c:v>
                </c:pt>
                <c:pt idx="476">
                  <c:v>05/26/12 15:40</c:v>
                </c:pt>
                <c:pt idx="477">
                  <c:v>05/26/12 15:45</c:v>
                </c:pt>
                <c:pt idx="478">
                  <c:v>05/26/12 15:50</c:v>
                </c:pt>
                <c:pt idx="479">
                  <c:v>05/26/12 15:55</c:v>
                </c:pt>
                <c:pt idx="480">
                  <c:v>05/26/12 16:00</c:v>
                </c:pt>
                <c:pt idx="481">
                  <c:v>05/26/12 16:05</c:v>
                </c:pt>
                <c:pt idx="482">
                  <c:v>05/26/12 16:10</c:v>
                </c:pt>
                <c:pt idx="483">
                  <c:v>05/26/12 16:15</c:v>
                </c:pt>
                <c:pt idx="484">
                  <c:v>05/26/12 16:20</c:v>
                </c:pt>
                <c:pt idx="485">
                  <c:v>05/26/12 16:25</c:v>
                </c:pt>
                <c:pt idx="486">
                  <c:v>05/26/12 16:30</c:v>
                </c:pt>
                <c:pt idx="487">
                  <c:v>05/26/12 16:35</c:v>
                </c:pt>
                <c:pt idx="488">
                  <c:v>05/26/12 16:40</c:v>
                </c:pt>
                <c:pt idx="489">
                  <c:v>05/26/12 16:45</c:v>
                </c:pt>
                <c:pt idx="490">
                  <c:v>05/26/12 16:50</c:v>
                </c:pt>
                <c:pt idx="491">
                  <c:v>05/26/12 16:55</c:v>
                </c:pt>
                <c:pt idx="492">
                  <c:v>05/26/12 17:00</c:v>
                </c:pt>
                <c:pt idx="493">
                  <c:v>05/26/12 17:05</c:v>
                </c:pt>
                <c:pt idx="494">
                  <c:v>05/26/12 17:10</c:v>
                </c:pt>
                <c:pt idx="495">
                  <c:v>05/26/12 17:15</c:v>
                </c:pt>
                <c:pt idx="496">
                  <c:v>05/26/12 17:20</c:v>
                </c:pt>
                <c:pt idx="497">
                  <c:v>05/26/12 17:25</c:v>
                </c:pt>
                <c:pt idx="498">
                  <c:v>05/26/12 17:30</c:v>
                </c:pt>
                <c:pt idx="499">
                  <c:v>05/26/12 17:35</c:v>
                </c:pt>
                <c:pt idx="500">
                  <c:v>05/26/12 17:40</c:v>
                </c:pt>
                <c:pt idx="501">
                  <c:v>05/26/12 17:45</c:v>
                </c:pt>
                <c:pt idx="502">
                  <c:v>05/26/12 17:50</c:v>
                </c:pt>
                <c:pt idx="503">
                  <c:v>05/26/12 17:55</c:v>
                </c:pt>
                <c:pt idx="504">
                  <c:v>05/26/12 18:00</c:v>
                </c:pt>
                <c:pt idx="505">
                  <c:v>05/26/12 18:05</c:v>
                </c:pt>
                <c:pt idx="506">
                  <c:v>05/26/12 18:10</c:v>
                </c:pt>
                <c:pt idx="507">
                  <c:v>05/26/12 18:15</c:v>
                </c:pt>
                <c:pt idx="508">
                  <c:v>05/26/12 18:20</c:v>
                </c:pt>
                <c:pt idx="509">
                  <c:v>05/26/12 18:25</c:v>
                </c:pt>
                <c:pt idx="510">
                  <c:v>05/26/12 18:30</c:v>
                </c:pt>
                <c:pt idx="511">
                  <c:v>05/26/12 18:35</c:v>
                </c:pt>
                <c:pt idx="512">
                  <c:v>05/26/12 18:40</c:v>
                </c:pt>
                <c:pt idx="513">
                  <c:v>05/26/12 18:45</c:v>
                </c:pt>
                <c:pt idx="514">
                  <c:v>05/26/12 18:50</c:v>
                </c:pt>
                <c:pt idx="515">
                  <c:v>05/26/12 18:55</c:v>
                </c:pt>
                <c:pt idx="516">
                  <c:v>05/26/12 19:00</c:v>
                </c:pt>
                <c:pt idx="517">
                  <c:v>05/26/12 19:05</c:v>
                </c:pt>
                <c:pt idx="518">
                  <c:v>05/26/12 19:10</c:v>
                </c:pt>
                <c:pt idx="519">
                  <c:v>05/26/12 19:15</c:v>
                </c:pt>
                <c:pt idx="520">
                  <c:v>05/26/12 19:20</c:v>
                </c:pt>
                <c:pt idx="521">
                  <c:v>05/26/12 19:25</c:v>
                </c:pt>
                <c:pt idx="522">
                  <c:v>05/26/12 19:30</c:v>
                </c:pt>
                <c:pt idx="523">
                  <c:v>05/26/12 19:35</c:v>
                </c:pt>
                <c:pt idx="524">
                  <c:v>05/26/12 19:40</c:v>
                </c:pt>
                <c:pt idx="525">
                  <c:v>05/26/12 19:45</c:v>
                </c:pt>
                <c:pt idx="526">
                  <c:v>05/26/12 19:50</c:v>
                </c:pt>
                <c:pt idx="527">
                  <c:v>05/26/12 19:55</c:v>
                </c:pt>
                <c:pt idx="528">
                  <c:v>05/26/12 20:00</c:v>
                </c:pt>
                <c:pt idx="529">
                  <c:v>05/26/12 20:05</c:v>
                </c:pt>
                <c:pt idx="530">
                  <c:v>05/26/12 20:10</c:v>
                </c:pt>
                <c:pt idx="531">
                  <c:v>05/26/12 20:15</c:v>
                </c:pt>
                <c:pt idx="532">
                  <c:v>05/26/12 20:20</c:v>
                </c:pt>
                <c:pt idx="533">
                  <c:v>05/26/12 20:25</c:v>
                </c:pt>
                <c:pt idx="534">
                  <c:v>05/26/12 20:30</c:v>
                </c:pt>
                <c:pt idx="535">
                  <c:v>05/26/12 20:35</c:v>
                </c:pt>
                <c:pt idx="536">
                  <c:v>05/26/12 20:40</c:v>
                </c:pt>
                <c:pt idx="537">
                  <c:v>05/26/12 20:45</c:v>
                </c:pt>
                <c:pt idx="538">
                  <c:v>05/26/12 20:50</c:v>
                </c:pt>
                <c:pt idx="539">
                  <c:v>05/26/12 20:55</c:v>
                </c:pt>
                <c:pt idx="540">
                  <c:v>05/26/12 21:00</c:v>
                </c:pt>
                <c:pt idx="541">
                  <c:v>05/26/12 21:05</c:v>
                </c:pt>
                <c:pt idx="542">
                  <c:v>05/26/12 21:10</c:v>
                </c:pt>
                <c:pt idx="543">
                  <c:v>05/26/12 21:15</c:v>
                </c:pt>
                <c:pt idx="544">
                  <c:v>05/26/12 21:20</c:v>
                </c:pt>
                <c:pt idx="545">
                  <c:v>05/26/12 21:25</c:v>
                </c:pt>
                <c:pt idx="546">
                  <c:v>05/26/12 21:30</c:v>
                </c:pt>
                <c:pt idx="547">
                  <c:v>05/26/12 21:35</c:v>
                </c:pt>
                <c:pt idx="548">
                  <c:v>05/26/12 21:40</c:v>
                </c:pt>
                <c:pt idx="549">
                  <c:v>05/26/12 21:45</c:v>
                </c:pt>
                <c:pt idx="550">
                  <c:v>05/26/12 21:50</c:v>
                </c:pt>
                <c:pt idx="551">
                  <c:v>05/26/12 21:55</c:v>
                </c:pt>
                <c:pt idx="552">
                  <c:v>05/26/12 22:00</c:v>
                </c:pt>
                <c:pt idx="553">
                  <c:v>05/26/12 22:05</c:v>
                </c:pt>
                <c:pt idx="554">
                  <c:v>05/26/12 22:10</c:v>
                </c:pt>
                <c:pt idx="555">
                  <c:v>05/26/12 22:15</c:v>
                </c:pt>
                <c:pt idx="556">
                  <c:v>05/26/12 22:20</c:v>
                </c:pt>
                <c:pt idx="557">
                  <c:v>05/26/12 22:25</c:v>
                </c:pt>
                <c:pt idx="558">
                  <c:v>05/26/12 22:30</c:v>
                </c:pt>
                <c:pt idx="559">
                  <c:v>05/26/12 22:35</c:v>
                </c:pt>
                <c:pt idx="560">
                  <c:v>05/26/12 22:40</c:v>
                </c:pt>
                <c:pt idx="561">
                  <c:v>05/26/12 22:45</c:v>
                </c:pt>
                <c:pt idx="562">
                  <c:v>05/26/12 22:50</c:v>
                </c:pt>
                <c:pt idx="563">
                  <c:v>05/26/12 22:55</c:v>
                </c:pt>
                <c:pt idx="564">
                  <c:v>05/26/12 23:00</c:v>
                </c:pt>
                <c:pt idx="565">
                  <c:v>05/26/12 23:05</c:v>
                </c:pt>
                <c:pt idx="566">
                  <c:v>05/26/12 23:10</c:v>
                </c:pt>
                <c:pt idx="567">
                  <c:v>05/26/12 23:15</c:v>
                </c:pt>
                <c:pt idx="568">
                  <c:v>05/26/12 23:20</c:v>
                </c:pt>
                <c:pt idx="569">
                  <c:v>05/26/12 23:25</c:v>
                </c:pt>
                <c:pt idx="570">
                  <c:v>05/26/12 23:30</c:v>
                </c:pt>
                <c:pt idx="571">
                  <c:v>05/26/12 23:35</c:v>
                </c:pt>
                <c:pt idx="572">
                  <c:v>05/26/12 23:40</c:v>
                </c:pt>
                <c:pt idx="573">
                  <c:v>05/26/12 23:45</c:v>
                </c:pt>
                <c:pt idx="574">
                  <c:v>05/26/12 23:50</c:v>
                </c:pt>
                <c:pt idx="575">
                  <c:v>05/26/12 23:55</c:v>
                </c:pt>
                <c:pt idx="576">
                  <c:v>05/27/12 00:00</c:v>
                </c:pt>
                <c:pt idx="577">
                  <c:v>05/27/12 00:05</c:v>
                </c:pt>
                <c:pt idx="578">
                  <c:v>05/27/12 00:10</c:v>
                </c:pt>
                <c:pt idx="579">
                  <c:v>05/27/12 00:15</c:v>
                </c:pt>
                <c:pt idx="580">
                  <c:v>05/27/12 00:20</c:v>
                </c:pt>
                <c:pt idx="581">
                  <c:v>05/27/12 00:25</c:v>
                </c:pt>
                <c:pt idx="582">
                  <c:v>05/27/12 00:30</c:v>
                </c:pt>
                <c:pt idx="583">
                  <c:v>05/27/12 00:35</c:v>
                </c:pt>
                <c:pt idx="584">
                  <c:v>05/27/12 00:40</c:v>
                </c:pt>
                <c:pt idx="585">
                  <c:v>05/27/12 00:45</c:v>
                </c:pt>
                <c:pt idx="586">
                  <c:v>05/27/12 00:50</c:v>
                </c:pt>
                <c:pt idx="587">
                  <c:v>05/27/12 00:55</c:v>
                </c:pt>
                <c:pt idx="588">
                  <c:v>05/27/12 01:00</c:v>
                </c:pt>
                <c:pt idx="589">
                  <c:v>05/27/12 01:05</c:v>
                </c:pt>
                <c:pt idx="590">
                  <c:v>05/27/12 01:10</c:v>
                </c:pt>
                <c:pt idx="591">
                  <c:v>05/27/12 01:15</c:v>
                </c:pt>
                <c:pt idx="592">
                  <c:v>05/27/12 01:20</c:v>
                </c:pt>
                <c:pt idx="593">
                  <c:v>05/27/12 01:25</c:v>
                </c:pt>
                <c:pt idx="594">
                  <c:v>05/27/12 01:30</c:v>
                </c:pt>
                <c:pt idx="595">
                  <c:v>05/27/12 01:35</c:v>
                </c:pt>
                <c:pt idx="596">
                  <c:v>05/27/12 01:40</c:v>
                </c:pt>
                <c:pt idx="597">
                  <c:v>05/27/12 01:45</c:v>
                </c:pt>
                <c:pt idx="598">
                  <c:v>05/27/12 01:50</c:v>
                </c:pt>
                <c:pt idx="599">
                  <c:v>05/27/12 01:55</c:v>
                </c:pt>
                <c:pt idx="600">
                  <c:v>05/27/12 02:00</c:v>
                </c:pt>
                <c:pt idx="601">
                  <c:v>05/27/12 02:05</c:v>
                </c:pt>
                <c:pt idx="602">
                  <c:v>05/27/12 02:10</c:v>
                </c:pt>
                <c:pt idx="603">
                  <c:v>05/27/12 02:15</c:v>
                </c:pt>
                <c:pt idx="604">
                  <c:v>05/27/12 02:20</c:v>
                </c:pt>
                <c:pt idx="605">
                  <c:v>05/27/12 02:25</c:v>
                </c:pt>
                <c:pt idx="606">
                  <c:v>05/27/12 02:30</c:v>
                </c:pt>
                <c:pt idx="607">
                  <c:v>05/27/12 02:35</c:v>
                </c:pt>
                <c:pt idx="608">
                  <c:v>05/27/12 02:40</c:v>
                </c:pt>
                <c:pt idx="609">
                  <c:v>05/27/12 02:45</c:v>
                </c:pt>
                <c:pt idx="610">
                  <c:v>05/27/12 02:50</c:v>
                </c:pt>
                <c:pt idx="611">
                  <c:v>05/27/12 02:55</c:v>
                </c:pt>
                <c:pt idx="612">
                  <c:v>05/27/12 03:00</c:v>
                </c:pt>
                <c:pt idx="613">
                  <c:v>05/27/12 03:05</c:v>
                </c:pt>
                <c:pt idx="614">
                  <c:v>05/27/12 03:10</c:v>
                </c:pt>
                <c:pt idx="615">
                  <c:v>05/27/12 03:15</c:v>
                </c:pt>
                <c:pt idx="616">
                  <c:v>05/27/12 03:20</c:v>
                </c:pt>
                <c:pt idx="617">
                  <c:v>05/27/12 03:25</c:v>
                </c:pt>
                <c:pt idx="618">
                  <c:v>05/27/12 03:30</c:v>
                </c:pt>
                <c:pt idx="619">
                  <c:v>05/27/12 03:35</c:v>
                </c:pt>
                <c:pt idx="620">
                  <c:v>05/27/12 03:40</c:v>
                </c:pt>
                <c:pt idx="621">
                  <c:v>05/27/12 03:45</c:v>
                </c:pt>
                <c:pt idx="622">
                  <c:v>05/27/12 03:50</c:v>
                </c:pt>
                <c:pt idx="623">
                  <c:v>05/27/12 03:55</c:v>
                </c:pt>
                <c:pt idx="624">
                  <c:v>05/27/12 04:00</c:v>
                </c:pt>
                <c:pt idx="625">
                  <c:v>05/27/12 04:05</c:v>
                </c:pt>
                <c:pt idx="626">
                  <c:v>05/27/12 04:10</c:v>
                </c:pt>
                <c:pt idx="627">
                  <c:v>05/27/12 04:15</c:v>
                </c:pt>
                <c:pt idx="628">
                  <c:v>05/27/12 04:20</c:v>
                </c:pt>
                <c:pt idx="629">
                  <c:v>05/27/12 04:25</c:v>
                </c:pt>
                <c:pt idx="630">
                  <c:v>05/27/12 04:30</c:v>
                </c:pt>
                <c:pt idx="631">
                  <c:v>05/27/12 04:35</c:v>
                </c:pt>
                <c:pt idx="632">
                  <c:v>05/27/12 04:40</c:v>
                </c:pt>
                <c:pt idx="633">
                  <c:v>05/27/12 04:45</c:v>
                </c:pt>
                <c:pt idx="634">
                  <c:v>05/27/12 04:50</c:v>
                </c:pt>
                <c:pt idx="635">
                  <c:v>05/27/12 04:55</c:v>
                </c:pt>
                <c:pt idx="636">
                  <c:v>05/27/12 05:00</c:v>
                </c:pt>
                <c:pt idx="637">
                  <c:v>05/27/12 05:05</c:v>
                </c:pt>
                <c:pt idx="638">
                  <c:v>05/27/12 05:10</c:v>
                </c:pt>
                <c:pt idx="639">
                  <c:v>05/27/12 05:15</c:v>
                </c:pt>
                <c:pt idx="640">
                  <c:v>05/27/12 05:20</c:v>
                </c:pt>
                <c:pt idx="641">
                  <c:v>05/27/12 05:25</c:v>
                </c:pt>
                <c:pt idx="642">
                  <c:v>05/27/12 05:30</c:v>
                </c:pt>
                <c:pt idx="643">
                  <c:v>05/27/12 05:35</c:v>
                </c:pt>
                <c:pt idx="644">
                  <c:v>05/27/12 05:40</c:v>
                </c:pt>
                <c:pt idx="645">
                  <c:v>05/27/12 05:45</c:v>
                </c:pt>
                <c:pt idx="646">
                  <c:v>05/27/12 05:50</c:v>
                </c:pt>
                <c:pt idx="647">
                  <c:v>05/27/12 05:55</c:v>
                </c:pt>
                <c:pt idx="648">
                  <c:v>05/27/12 06:00</c:v>
                </c:pt>
                <c:pt idx="649">
                  <c:v>05/27/12 06:05</c:v>
                </c:pt>
                <c:pt idx="650">
                  <c:v>05/27/12 06:10</c:v>
                </c:pt>
                <c:pt idx="651">
                  <c:v>05/27/12 06:15</c:v>
                </c:pt>
                <c:pt idx="652">
                  <c:v>05/27/12 06:20</c:v>
                </c:pt>
                <c:pt idx="653">
                  <c:v>05/27/12 06:25</c:v>
                </c:pt>
                <c:pt idx="654">
                  <c:v>05/27/12 06:30</c:v>
                </c:pt>
                <c:pt idx="655">
                  <c:v>05/27/12 06:35</c:v>
                </c:pt>
                <c:pt idx="656">
                  <c:v>05/27/12 06:40</c:v>
                </c:pt>
                <c:pt idx="657">
                  <c:v>05/27/12 06:45</c:v>
                </c:pt>
                <c:pt idx="658">
                  <c:v>05/27/12 06:50</c:v>
                </c:pt>
                <c:pt idx="659">
                  <c:v>05/27/12 06:55</c:v>
                </c:pt>
                <c:pt idx="660">
                  <c:v>05/27/12 07:00</c:v>
                </c:pt>
                <c:pt idx="661">
                  <c:v>05/27/12 07:05</c:v>
                </c:pt>
                <c:pt idx="662">
                  <c:v>05/27/12 07:10</c:v>
                </c:pt>
                <c:pt idx="663">
                  <c:v>05/27/12 07:15</c:v>
                </c:pt>
                <c:pt idx="664">
                  <c:v>05/27/12 07:20</c:v>
                </c:pt>
                <c:pt idx="665">
                  <c:v>05/27/12 07:25</c:v>
                </c:pt>
                <c:pt idx="666">
                  <c:v>05/27/12 07:30</c:v>
                </c:pt>
                <c:pt idx="667">
                  <c:v>05/27/12 07:35</c:v>
                </c:pt>
                <c:pt idx="668">
                  <c:v>05/27/12 07:40</c:v>
                </c:pt>
                <c:pt idx="669">
                  <c:v>05/27/12 07:45</c:v>
                </c:pt>
                <c:pt idx="670">
                  <c:v>05/27/12 07:50</c:v>
                </c:pt>
                <c:pt idx="671">
                  <c:v>05/27/12 07:55</c:v>
                </c:pt>
                <c:pt idx="672">
                  <c:v>05/27/12 08:00</c:v>
                </c:pt>
                <c:pt idx="673">
                  <c:v>05/27/12 08:05</c:v>
                </c:pt>
                <c:pt idx="674">
                  <c:v>05/27/12 08:10</c:v>
                </c:pt>
                <c:pt idx="675">
                  <c:v>05/27/12 08:15</c:v>
                </c:pt>
                <c:pt idx="676">
                  <c:v>05/27/12 08:20</c:v>
                </c:pt>
                <c:pt idx="677">
                  <c:v>05/27/12 08:25</c:v>
                </c:pt>
                <c:pt idx="678">
                  <c:v>05/27/12 08:30</c:v>
                </c:pt>
                <c:pt idx="679">
                  <c:v>05/27/12 08:35</c:v>
                </c:pt>
                <c:pt idx="680">
                  <c:v>05/27/12 08:40</c:v>
                </c:pt>
                <c:pt idx="681">
                  <c:v>05/27/12 08:45</c:v>
                </c:pt>
                <c:pt idx="682">
                  <c:v>05/27/12 08:50</c:v>
                </c:pt>
                <c:pt idx="683">
                  <c:v>05/27/12 08:55</c:v>
                </c:pt>
                <c:pt idx="684">
                  <c:v>05/27/12 09:00</c:v>
                </c:pt>
                <c:pt idx="685">
                  <c:v>05/27/12 09:05</c:v>
                </c:pt>
                <c:pt idx="686">
                  <c:v>05/27/12 09:10</c:v>
                </c:pt>
                <c:pt idx="687">
                  <c:v>05/27/12 09:15</c:v>
                </c:pt>
                <c:pt idx="688">
                  <c:v>05/27/12 09:20</c:v>
                </c:pt>
                <c:pt idx="689">
                  <c:v>05/27/12 09:25</c:v>
                </c:pt>
                <c:pt idx="690">
                  <c:v>05/27/12 09:30</c:v>
                </c:pt>
                <c:pt idx="691">
                  <c:v>05/27/12 09:35</c:v>
                </c:pt>
                <c:pt idx="692">
                  <c:v>05/27/12 09:40</c:v>
                </c:pt>
                <c:pt idx="693">
                  <c:v>05/27/12 09:45</c:v>
                </c:pt>
                <c:pt idx="694">
                  <c:v>05/27/12 09:50</c:v>
                </c:pt>
                <c:pt idx="695">
                  <c:v>05/27/12 09:55</c:v>
                </c:pt>
                <c:pt idx="696">
                  <c:v>05/27/12 10:00</c:v>
                </c:pt>
                <c:pt idx="697">
                  <c:v>05/27/12 10:05</c:v>
                </c:pt>
                <c:pt idx="698">
                  <c:v>05/27/12 10:10</c:v>
                </c:pt>
                <c:pt idx="699">
                  <c:v>05/27/12 10:15</c:v>
                </c:pt>
                <c:pt idx="700">
                  <c:v>05/27/12 10:20</c:v>
                </c:pt>
                <c:pt idx="701">
                  <c:v>05/27/12 10:25</c:v>
                </c:pt>
                <c:pt idx="702">
                  <c:v>05/27/12 10:30</c:v>
                </c:pt>
                <c:pt idx="703">
                  <c:v>05/27/12 10:35</c:v>
                </c:pt>
                <c:pt idx="704">
                  <c:v>05/27/12 10:40</c:v>
                </c:pt>
                <c:pt idx="705">
                  <c:v>05/27/12 10:45</c:v>
                </c:pt>
                <c:pt idx="706">
                  <c:v>05/27/12 10:50</c:v>
                </c:pt>
                <c:pt idx="707">
                  <c:v>05/27/12 10:55</c:v>
                </c:pt>
                <c:pt idx="708">
                  <c:v>05/27/12 11:00</c:v>
                </c:pt>
                <c:pt idx="709">
                  <c:v>05/27/12 11:05</c:v>
                </c:pt>
                <c:pt idx="710">
                  <c:v>05/27/12 11:10</c:v>
                </c:pt>
                <c:pt idx="711">
                  <c:v>05/27/12 11:15</c:v>
                </c:pt>
                <c:pt idx="712">
                  <c:v>05/27/12 11:20</c:v>
                </c:pt>
                <c:pt idx="713">
                  <c:v>05/27/12 11:25</c:v>
                </c:pt>
                <c:pt idx="714">
                  <c:v>05/27/12 11:30</c:v>
                </c:pt>
                <c:pt idx="715">
                  <c:v>05/27/12 11:35</c:v>
                </c:pt>
                <c:pt idx="716">
                  <c:v>05/27/12 11:40</c:v>
                </c:pt>
                <c:pt idx="717">
                  <c:v>05/27/12 11:45</c:v>
                </c:pt>
                <c:pt idx="718">
                  <c:v>05/27/12 11:50</c:v>
                </c:pt>
                <c:pt idx="719">
                  <c:v>05/27/12 11:55</c:v>
                </c:pt>
                <c:pt idx="720">
                  <c:v>05/27/12 12:00</c:v>
                </c:pt>
                <c:pt idx="721">
                  <c:v>05/27/12 12:05</c:v>
                </c:pt>
                <c:pt idx="722">
                  <c:v>05/27/12 12:10</c:v>
                </c:pt>
                <c:pt idx="723">
                  <c:v>05/27/12 12:15</c:v>
                </c:pt>
                <c:pt idx="724">
                  <c:v>05/27/12 12:20</c:v>
                </c:pt>
                <c:pt idx="725">
                  <c:v>05/27/12 12:25</c:v>
                </c:pt>
                <c:pt idx="726">
                  <c:v>05/27/12 12:30</c:v>
                </c:pt>
                <c:pt idx="727">
                  <c:v>05/27/12 12:35</c:v>
                </c:pt>
                <c:pt idx="728">
                  <c:v>05/27/12 12:40</c:v>
                </c:pt>
                <c:pt idx="729">
                  <c:v>05/27/12 12:45</c:v>
                </c:pt>
                <c:pt idx="730">
                  <c:v>05/27/12 12:50</c:v>
                </c:pt>
                <c:pt idx="731">
                  <c:v>05/27/12 12:55</c:v>
                </c:pt>
                <c:pt idx="732">
                  <c:v>05/27/12 13:00</c:v>
                </c:pt>
                <c:pt idx="733">
                  <c:v>05/27/12 13:05</c:v>
                </c:pt>
                <c:pt idx="734">
                  <c:v>05/27/12 13:10</c:v>
                </c:pt>
                <c:pt idx="735">
                  <c:v>05/27/12 13:15</c:v>
                </c:pt>
                <c:pt idx="736">
                  <c:v>05/27/12 13:20</c:v>
                </c:pt>
                <c:pt idx="737">
                  <c:v>05/27/12 13:25</c:v>
                </c:pt>
                <c:pt idx="738">
                  <c:v>05/27/12 13:30</c:v>
                </c:pt>
                <c:pt idx="739">
                  <c:v>05/27/12 13:35</c:v>
                </c:pt>
                <c:pt idx="740">
                  <c:v>05/27/12 13:40</c:v>
                </c:pt>
                <c:pt idx="741">
                  <c:v>05/27/12 13:45</c:v>
                </c:pt>
                <c:pt idx="742">
                  <c:v>05/27/12 13:50</c:v>
                </c:pt>
                <c:pt idx="743">
                  <c:v>05/27/12 13:55</c:v>
                </c:pt>
                <c:pt idx="744">
                  <c:v>05/27/12 14:00</c:v>
                </c:pt>
                <c:pt idx="745">
                  <c:v>05/27/12 14:05</c:v>
                </c:pt>
                <c:pt idx="746">
                  <c:v>05/27/12 14:10</c:v>
                </c:pt>
                <c:pt idx="747">
                  <c:v>05/27/12 14:15</c:v>
                </c:pt>
                <c:pt idx="748">
                  <c:v>05/27/12 14:20</c:v>
                </c:pt>
                <c:pt idx="749">
                  <c:v>05/27/12 14:25</c:v>
                </c:pt>
                <c:pt idx="750">
                  <c:v>05/27/12 14:30</c:v>
                </c:pt>
                <c:pt idx="751">
                  <c:v>05/27/12 14:35</c:v>
                </c:pt>
                <c:pt idx="752">
                  <c:v>05/27/12 14:40</c:v>
                </c:pt>
                <c:pt idx="753">
                  <c:v>05/27/12 14:45</c:v>
                </c:pt>
                <c:pt idx="754">
                  <c:v>05/27/12 14:50</c:v>
                </c:pt>
                <c:pt idx="755">
                  <c:v>05/27/12 14:55</c:v>
                </c:pt>
                <c:pt idx="756">
                  <c:v>05/27/12 15:00</c:v>
                </c:pt>
                <c:pt idx="757">
                  <c:v>05/27/12 15:05</c:v>
                </c:pt>
                <c:pt idx="758">
                  <c:v>05/27/12 15:10</c:v>
                </c:pt>
                <c:pt idx="759">
                  <c:v>05/27/12 15:15</c:v>
                </c:pt>
                <c:pt idx="760">
                  <c:v>05/27/12 15:20</c:v>
                </c:pt>
                <c:pt idx="761">
                  <c:v>05/27/12 15:25</c:v>
                </c:pt>
                <c:pt idx="762">
                  <c:v>05/27/12 15:30</c:v>
                </c:pt>
                <c:pt idx="763">
                  <c:v>05/27/12 15:35</c:v>
                </c:pt>
                <c:pt idx="764">
                  <c:v>05/27/12 15:40</c:v>
                </c:pt>
                <c:pt idx="765">
                  <c:v>05/27/12 15:45</c:v>
                </c:pt>
                <c:pt idx="766">
                  <c:v>05/27/12 15:50</c:v>
                </c:pt>
                <c:pt idx="767">
                  <c:v>05/27/12 15:55</c:v>
                </c:pt>
                <c:pt idx="768">
                  <c:v>05/27/12 16:00</c:v>
                </c:pt>
                <c:pt idx="769">
                  <c:v>05/27/12 16:05</c:v>
                </c:pt>
                <c:pt idx="770">
                  <c:v>05/27/12 16:10</c:v>
                </c:pt>
                <c:pt idx="771">
                  <c:v>05/27/12 16:15</c:v>
                </c:pt>
                <c:pt idx="772">
                  <c:v>05/27/12 16:20</c:v>
                </c:pt>
                <c:pt idx="773">
                  <c:v>05/27/12 16:25</c:v>
                </c:pt>
                <c:pt idx="774">
                  <c:v>05/27/12 16:30</c:v>
                </c:pt>
                <c:pt idx="775">
                  <c:v>05/27/12 16:35</c:v>
                </c:pt>
                <c:pt idx="776">
                  <c:v>05/27/12 16:40</c:v>
                </c:pt>
                <c:pt idx="777">
                  <c:v>05/27/12 16:45</c:v>
                </c:pt>
                <c:pt idx="778">
                  <c:v>05/27/12 16:50</c:v>
                </c:pt>
                <c:pt idx="779">
                  <c:v>05/27/12 16:55</c:v>
                </c:pt>
                <c:pt idx="780">
                  <c:v>05/27/12 17:00</c:v>
                </c:pt>
                <c:pt idx="781">
                  <c:v>05/27/12 17:05</c:v>
                </c:pt>
                <c:pt idx="782">
                  <c:v>05/27/12 17:10</c:v>
                </c:pt>
                <c:pt idx="783">
                  <c:v>05/27/12 17:15</c:v>
                </c:pt>
                <c:pt idx="784">
                  <c:v>05/27/12 17:20</c:v>
                </c:pt>
                <c:pt idx="785">
                  <c:v>05/27/12 17:25</c:v>
                </c:pt>
                <c:pt idx="786">
                  <c:v>05/27/12 17:30</c:v>
                </c:pt>
                <c:pt idx="787">
                  <c:v>05/27/12 17:35</c:v>
                </c:pt>
                <c:pt idx="788">
                  <c:v>05/27/12 17:40</c:v>
                </c:pt>
                <c:pt idx="789">
                  <c:v>05/27/12 17:45</c:v>
                </c:pt>
                <c:pt idx="790">
                  <c:v>05/27/12 17:50</c:v>
                </c:pt>
                <c:pt idx="791">
                  <c:v>05/27/12 17:55</c:v>
                </c:pt>
                <c:pt idx="792">
                  <c:v>05/27/12 18:00</c:v>
                </c:pt>
                <c:pt idx="793">
                  <c:v>05/27/12 18:05</c:v>
                </c:pt>
                <c:pt idx="794">
                  <c:v>05/27/12 18:10</c:v>
                </c:pt>
                <c:pt idx="795">
                  <c:v>05/27/12 18:15</c:v>
                </c:pt>
                <c:pt idx="796">
                  <c:v>05/27/12 18:20</c:v>
                </c:pt>
                <c:pt idx="797">
                  <c:v>05/27/12 18:25</c:v>
                </c:pt>
                <c:pt idx="798">
                  <c:v>05/27/12 18:30</c:v>
                </c:pt>
                <c:pt idx="799">
                  <c:v>05/27/12 18:35</c:v>
                </c:pt>
                <c:pt idx="800">
                  <c:v>05/27/12 18:40</c:v>
                </c:pt>
                <c:pt idx="801">
                  <c:v>05/27/12 18:45</c:v>
                </c:pt>
                <c:pt idx="802">
                  <c:v>05/27/12 18:50</c:v>
                </c:pt>
                <c:pt idx="803">
                  <c:v>05/27/12 18:55</c:v>
                </c:pt>
                <c:pt idx="804">
                  <c:v>05/27/12 19:00</c:v>
                </c:pt>
                <c:pt idx="805">
                  <c:v>05/27/12 19:05</c:v>
                </c:pt>
                <c:pt idx="806">
                  <c:v>05/27/12 19:10</c:v>
                </c:pt>
                <c:pt idx="807">
                  <c:v>05/27/12 19:15</c:v>
                </c:pt>
                <c:pt idx="808">
                  <c:v>05/27/12 19:20</c:v>
                </c:pt>
                <c:pt idx="809">
                  <c:v>05/27/12 19:25</c:v>
                </c:pt>
                <c:pt idx="810">
                  <c:v>05/27/12 19:30</c:v>
                </c:pt>
                <c:pt idx="811">
                  <c:v>05/27/12 19:35</c:v>
                </c:pt>
                <c:pt idx="812">
                  <c:v>05/27/12 19:40</c:v>
                </c:pt>
                <c:pt idx="813">
                  <c:v>05/27/12 19:45</c:v>
                </c:pt>
                <c:pt idx="814">
                  <c:v>05/27/12 19:50</c:v>
                </c:pt>
                <c:pt idx="815">
                  <c:v>05/27/12 19:55</c:v>
                </c:pt>
                <c:pt idx="816">
                  <c:v>05/27/12 20:00</c:v>
                </c:pt>
                <c:pt idx="817">
                  <c:v>05/27/12 20:05</c:v>
                </c:pt>
                <c:pt idx="818">
                  <c:v>05/27/12 20:10</c:v>
                </c:pt>
                <c:pt idx="819">
                  <c:v>05/27/12 20:15</c:v>
                </c:pt>
                <c:pt idx="820">
                  <c:v>05/27/12 20:20</c:v>
                </c:pt>
                <c:pt idx="821">
                  <c:v>05/27/12 20:25</c:v>
                </c:pt>
                <c:pt idx="822">
                  <c:v>05/27/12 20:30</c:v>
                </c:pt>
                <c:pt idx="823">
                  <c:v>05/27/12 20:35</c:v>
                </c:pt>
                <c:pt idx="824">
                  <c:v>05/27/12 20:40</c:v>
                </c:pt>
                <c:pt idx="825">
                  <c:v>05/27/12 20:45</c:v>
                </c:pt>
                <c:pt idx="826">
                  <c:v>05/27/12 20:50</c:v>
                </c:pt>
                <c:pt idx="827">
                  <c:v>05/27/12 20:55</c:v>
                </c:pt>
                <c:pt idx="828">
                  <c:v>05/27/12 21:00</c:v>
                </c:pt>
                <c:pt idx="829">
                  <c:v>05/27/12 21:05</c:v>
                </c:pt>
                <c:pt idx="830">
                  <c:v>05/27/12 21:10</c:v>
                </c:pt>
                <c:pt idx="831">
                  <c:v>05/27/12 21:15</c:v>
                </c:pt>
                <c:pt idx="832">
                  <c:v>05/27/12 21:20</c:v>
                </c:pt>
                <c:pt idx="833">
                  <c:v>05/27/12 21:25</c:v>
                </c:pt>
                <c:pt idx="834">
                  <c:v>05/27/12 21:30</c:v>
                </c:pt>
                <c:pt idx="835">
                  <c:v>05/27/12 21:35</c:v>
                </c:pt>
                <c:pt idx="836">
                  <c:v>05/27/12 21:40</c:v>
                </c:pt>
                <c:pt idx="837">
                  <c:v>05/27/12 21:45</c:v>
                </c:pt>
                <c:pt idx="838">
                  <c:v>05/27/12 21:50</c:v>
                </c:pt>
                <c:pt idx="839">
                  <c:v>05/27/12 21:55</c:v>
                </c:pt>
                <c:pt idx="840">
                  <c:v>05/27/12 22:00</c:v>
                </c:pt>
                <c:pt idx="841">
                  <c:v>05/27/12 22:05</c:v>
                </c:pt>
                <c:pt idx="842">
                  <c:v>05/27/12 22:10</c:v>
                </c:pt>
                <c:pt idx="843">
                  <c:v>05/27/12 22:15</c:v>
                </c:pt>
                <c:pt idx="844">
                  <c:v>05/27/12 22:20</c:v>
                </c:pt>
                <c:pt idx="845">
                  <c:v>05/27/12 22:25</c:v>
                </c:pt>
                <c:pt idx="846">
                  <c:v>05/27/12 22:30</c:v>
                </c:pt>
                <c:pt idx="847">
                  <c:v>05/27/12 22:35</c:v>
                </c:pt>
                <c:pt idx="848">
                  <c:v>05/27/12 22:40</c:v>
                </c:pt>
                <c:pt idx="849">
                  <c:v>05/27/12 22:45</c:v>
                </c:pt>
                <c:pt idx="850">
                  <c:v>05/27/12 22:50</c:v>
                </c:pt>
                <c:pt idx="851">
                  <c:v>05/27/12 22:55</c:v>
                </c:pt>
                <c:pt idx="852">
                  <c:v>05/27/12 23:00</c:v>
                </c:pt>
                <c:pt idx="853">
                  <c:v>05/27/12 23:05</c:v>
                </c:pt>
                <c:pt idx="854">
                  <c:v>05/27/12 23:10</c:v>
                </c:pt>
                <c:pt idx="855">
                  <c:v>05/27/12 23:15</c:v>
                </c:pt>
                <c:pt idx="856">
                  <c:v>05/27/12 23:20</c:v>
                </c:pt>
                <c:pt idx="857">
                  <c:v>05/27/12 23:25</c:v>
                </c:pt>
                <c:pt idx="858">
                  <c:v>05/27/12 23:30</c:v>
                </c:pt>
                <c:pt idx="859">
                  <c:v>05/27/12 23:35</c:v>
                </c:pt>
                <c:pt idx="860">
                  <c:v>05/27/12 23:40</c:v>
                </c:pt>
                <c:pt idx="861">
                  <c:v>05/27/12 23:45</c:v>
                </c:pt>
                <c:pt idx="862">
                  <c:v>05/27/12 23:50</c:v>
                </c:pt>
                <c:pt idx="863">
                  <c:v>05/27/12 23:55</c:v>
                </c:pt>
                <c:pt idx="864">
                  <c:v>05/28/12 00:00</c:v>
                </c:pt>
                <c:pt idx="865">
                  <c:v>05/28/12 00:05</c:v>
                </c:pt>
                <c:pt idx="866">
                  <c:v>05/28/12 00:10</c:v>
                </c:pt>
                <c:pt idx="867">
                  <c:v>05/28/12 00:15</c:v>
                </c:pt>
                <c:pt idx="868">
                  <c:v>05/28/12 00:20</c:v>
                </c:pt>
                <c:pt idx="869">
                  <c:v>05/28/12 00:25</c:v>
                </c:pt>
                <c:pt idx="870">
                  <c:v>05/28/12 00:30</c:v>
                </c:pt>
                <c:pt idx="871">
                  <c:v>05/28/12 00:35</c:v>
                </c:pt>
                <c:pt idx="872">
                  <c:v>05/28/12 00:40</c:v>
                </c:pt>
                <c:pt idx="873">
                  <c:v>05/28/12 00:45</c:v>
                </c:pt>
                <c:pt idx="874">
                  <c:v>05/28/12 00:50</c:v>
                </c:pt>
                <c:pt idx="875">
                  <c:v>05/28/12 00:55</c:v>
                </c:pt>
                <c:pt idx="876">
                  <c:v>05/28/12 01:00</c:v>
                </c:pt>
                <c:pt idx="877">
                  <c:v>05/28/12 01:05</c:v>
                </c:pt>
                <c:pt idx="878">
                  <c:v>05/28/12 01:10</c:v>
                </c:pt>
                <c:pt idx="879">
                  <c:v>05/28/12 01:15</c:v>
                </c:pt>
                <c:pt idx="880">
                  <c:v>05/28/12 01:20</c:v>
                </c:pt>
                <c:pt idx="881">
                  <c:v>05/28/12 01:25</c:v>
                </c:pt>
                <c:pt idx="882">
                  <c:v>05/28/12 01:30</c:v>
                </c:pt>
                <c:pt idx="883">
                  <c:v>05/28/12 01:35</c:v>
                </c:pt>
                <c:pt idx="884">
                  <c:v>05/28/12 01:40</c:v>
                </c:pt>
                <c:pt idx="885">
                  <c:v>05/28/12 01:45</c:v>
                </c:pt>
                <c:pt idx="886">
                  <c:v>05/28/12 01:50</c:v>
                </c:pt>
                <c:pt idx="887">
                  <c:v>05/28/12 01:55</c:v>
                </c:pt>
                <c:pt idx="888">
                  <c:v>05/28/12 02:00</c:v>
                </c:pt>
                <c:pt idx="889">
                  <c:v>05/28/12 02:05</c:v>
                </c:pt>
                <c:pt idx="890">
                  <c:v>05/28/12 02:10</c:v>
                </c:pt>
                <c:pt idx="891">
                  <c:v>05/28/12 02:15</c:v>
                </c:pt>
                <c:pt idx="892">
                  <c:v>05/28/12 02:20</c:v>
                </c:pt>
                <c:pt idx="893">
                  <c:v>05/28/12 02:25</c:v>
                </c:pt>
                <c:pt idx="894">
                  <c:v>05/28/12 02:30</c:v>
                </c:pt>
                <c:pt idx="895">
                  <c:v>05/28/12 02:35</c:v>
                </c:pt>
                <c:pt idx="896">
                  <c:v>05/28/12 02:40</c:v>
                </c:pt>
                <c:pt idx="897">
                  <c:v>05/28/12 02:45</c:v>
                </c:pt>
                <c:pt idx="898">
                  <c:v>05/28/12 02:50</c:v>
                </c:pt>
                <c:pt idx="899">
                  <c:v>05/28/12 02:55</c:v>
                </c:pt>
                <c:pt idx="900">
                  <c:v>05/28/12 03:00</c:v>
                </c:pt>
                <c:pt idx="901">
                  <c:v>05/28/12 03:05</c:v>
                </c:pt>
                <c:pt idx="902">
                  <c:v>05/28/12 03:10</c:v>
                </c:pt>
                <c:pt idx="903">
                  <c:v>05/28/12 03:15</c:v>
                </c:pt>
                <c:pt idx="904">
                  <c:v>05/28/12 03:20</c:v>
                </c:pt>
                <c:pt idx="905">
                  <c:v>05/28/12 03:25</c:v>
                </c:pt>
                <c:pt idx="906">
                  <c:v>05/28/12 03:30</c:v>
                </c:pt>
                <c:pt idx="907">
                  <c:v>05/28/12 03:35</c:v>
                </c:pt>
                <c:pt idx="908">
                  <c:v>05/28/12 03:40</c:v>
                </c:pt>
                <c:pt idx="909">
                  <c:v>05/28/12 03:45</c:v>
                </c:pt>
                <c:pt idx="910">
                  <c:v>05/28/12 03:50</c:v>
                </c:pt>
                <c:pt idx="911">
                  <c:v>05/28/12 03:55</c:v>
                </c:pt>
                <c:pt idx="912">
                  <c:v>05/28/12 04:00</c:v>
                </c:pt>
                <c:pt idx="913">
                  <c:v>05/28/12 04:05</c:v>
                </c:pt>
                <c:pt idx="914">
                  <c:v>05/28/12 04:10</c:v>
                </c:pt>
                <c:pt idx="915">
                  <c:v>05/28/12 04:15</c:v>
                </c:pt>
                <c:pt idx="916">
                  <c:v>05/28/12 04:20</c:v>
                </c:pt>
                <c:pt idx="917">
                  <c:v>05/28/12 04:25</c:v>
                </c:pt>
                <c:pt idx="918">
                  <c:v>05/28/12 04:30</c:v>
                </c:pt>
                <c:pt idx="919">
                  <c:v>05/28/12 04:35</c:v>
                </c:pt>
                <c:pt idx="920">
                  <c:v>05/28/12 04:40</c:v>
                </c:pt>
                <c:pt idx="921">
                  <c:v>05/28/12 04:45</c:v>
                </c:pt>
                <c:pt idx="922">
                  <c:v>05/28/12 04:50</c:v>
                </c:pt>
                <c:pt idx="923">
                  <c:v>05/28/12 04:55</c:v>
                </c:pt>
                <c:pt idx="924">
                  <c:v>05/28/12 05:00</c:v>
                </c:pt>
                <c:pt idx="925">
                  <c:v>05/28/12 05:05</c:v>
                </c:pt>
                <c:pt idx="926">
                  <c:v>05/28/12 05:10</c:v>
                </c:pt>
                <c:pt idx="927">
                  <c:v>05/28/12 05:15</c:v>
                </c:pt>
                <c:pt idx="928">
                  <c:v>05/28/12 05:20</c:v>
                </c:pt>
                <c:pt idx="929">
                  <c:v>05/28/12 05:25</c:v>
                </c:pt>
                <c:pt idx="930">
                  <c:v>05/28/12 05:30</c:v>
                </c:pt>
                <c:pt idx="931">
                  <c:v>05/28/12 05:35</c:v>
                </c:pt>
                <c:pt idx="932">
                  <c:v>05/28/12 05:40</c:v>
                </c:pt>
                <c:pt idx="933">
                  <c:v>05/28/12 05:45</c:v>
                </c:pt>
                <c:pt idx="934">
                  <c:v>05/28/12 05:50</c:v>
                </c:pt>
                <c:pt idx="935">
                  <c:v>05/28/12 05:55</c:v>
                </c:pt>
                <c:pt idx="936">
                  <c:v>05/28/12 06:00</c:v>
                </c:pt>
                <c:pt idx="937">
                  <c:v>05/28/12 06:05</c:v>
                </c:pt>
                <c:pt idx="938">
                  <c:v>05/28/12 06:10</c:v>
                </c:pt>
                <c:pt idx="939">
                  <c:v>05/28/12 06:15</c:v>
                </c:pt>
                <c:pt idx="940">
                  <c:v>05/28/12 06:20</c:v>
                </c:pt>
                <c:pt idx="941">
                  <c:v>05/28/12 06:25</c:v>
                </c:pt>
                <c:pt idx="942">
                  <c:v>05/28/12 06:30</c:v>
                </c:pt>
                <c:pt idx="943">
                  <c:v>05/28/12 06:35</c:v>
                </c:pt>
                <c:pt idx="944">
                  <c:v>05/28/12 06:40</c:v>
                </c:pt>
                <c:pt idx="945">
                  <c:v>05/28/12 06:45</c:v>
                </c:pt>
                <c:pt idx="946">
                  <c:v>05/28/12 06:50</c:v>
                </c:pt>
                <c:pt idx="947">
                  <c:v>05/28/12 06:55</c:v>
                </c:pt>
                <c:pt idx="948">
                  <c:v>05/28/12 07:00</c:v>
                </c:pt>
                <c:pt idx="949">
                  <c:v>05/28/12 07:05</c:v>
                </c:pt>
                <c:pt idx="950">
                  <c:v>05/28/12 07:10</c:v>
                </c:pt>
                <c:pt idx="951">
                  <c:v>05/28/12 07:15</c:v>
                </c:pt>
                <c:pt idx="952">
                  <c:v>05/28/12 07:20</c:v>
                </c:pt>
                <c:pt idx="953">
                  <c:v>05/28/12 07:25</c:v>
                </c:pt>
                <c:pt idx="954">
                  <c:v>05/28/12 07:30</c:v>
                </c:pt>
                <c:pt idx="955">
                  <c:v>05/28/12 07:35</c:v>
                </c:pt>
                <c:pt idx="956">
                  <c:v>05/28/12 07:40</c:v>
                </c:pt>
                <c:pt idx="957">
                  <c:v>05/28/12 07:45</c:v>
                </c:pt>
                <c:pt idx="958">
                  <c:v>05/28/12 07:50</c:v>
                </c:pt>
                <c:pt idx="959">
                  <c:v>05/28/12 07:55</c:v>
                </c:pt>
                <c:pt idx="960">
                  <c:v>05/28/12 08:00</c:v>
                </c:pt>
                <c:pt idx="961">
                  <c:v>05/28/12 08:05</c:v>
                </c:pt>
                <c:pt idx="962">
                  <c:v>05/28/12 08:10</c:v>
                </c:pt>
                <c:pt idx="963">
                  <c:v>05/28/12 08:15</c:v>
                </c:pt>
                <c:pt idx="964">
                  <c:v>05/28/12 08:20</c:v>
                </c:pt>
                <c:pt idx="965">
                  <c:v>05/28/12 08:25</c:v>
                </c:pt>
                <c:pt idx="966">
                  <c:v>05/28/12 08:30</c:v>
                </c:pt>
                <c:pt idx="967">
                  <c:v>05/28/12 08:35</c:v>
                </c:pt>
                <c:pt idx="968">
                  <c:v>05/28/12 08:40</c:v>
                </c:pt>
                <c:pt idx="969">
                  <c:v>05/28/12 08:45</c:v>
                </c:pt>
                <c:pt idx="970">
                  <c:v>05/28/12 08:50</c:v>
                </c:pt>
                <c:pt idx="971">
                  <c:v>05/28/12 08:55</c:v>
                </c:pt>
                <c:pt idx="972">
                  <c:v>05/28/12 09:00</c:v>
                </c:pt>
                <c:pt idx="973">
                  <c:v>05/28/12 09:05</c:v>
                </c:pt>
                <c:pt idx="974">
                  <c:v>05/28/12 09:10</c:v>
                </c:pt>
                <c:pt idx="975">
                  <c:v>05/28/12 09:15</c:v>
                </c:pt>
                <c:pt idx="976">
                  <c:v>05/28/12 09:20</c:v>
                </c:pt>
                <c:pt idx="977">
                  <c:v>05/28/12 09:25</c:v>
                </c:pt>
                <c:pt idx="978">
                  <c:v>05/28/12 09:30</c:v>
                </c:pt>
                <c:pt idx="979">
                  <c:v>05/28/12 09:35</c:v>
                </c:pt>
                <c:pt idx="980">
                  <c:v>05/28/12 09:40</c:v>
                </c:pt>
                <c:pt idx="981">
                  <c:v>05/28/12 09:45</c:v>
                </c:pt>
                <c:pt idx="982">
                  <c:v>05/28/12 09:50</c:v>
                </c:pt>
                <c:pt idx="983">
                  <c:v>05/28/12 09:55</c:v>
                </c:pt>
                <c:pt idx="984">
                  <c:v>05/28/12 10:00</c:v>
                </c:pt>
                <c:pt idx="985">
                  <c:v>05/28/12 10:05</c:v>
                </c:pt>
                <c:pt idx="986">
                  <c:v>05/28/12 10:10</c:v>
                </c:pt>
                <c:pt idx="987">
                  <c:v>05/28/12 10:15</c:v>
                </c:pt>
                <c:pt idx="988">
                  <c:v>05/28/12 10:20</c:v>
                </c:pt>
                <c:pt idx="989">
                  <c:v>05/28/12 10:25</c:v>
                </c:pt>
                <c:pt idx="990">
                  <c:v>05/28/12 10:30</c:v>
                </c:pt>
                <c:pt idx="991">
                  <c:v>05/28/12 10:35</c:v>
                </c:pt>
                <c:pt idx="992">
                  <c:v>05/28/12 10:40</c:v>
                </c:pt>
                <c:pt idx="993">
                  <c:v>05/28/12 10:45</c:v>
                </c:pt>
                <c:pt idx="994">
                  <c:v>05/28/12 10:50</c:v>
                </c:pt>
                <c:pt idx="995">
                  <c:v>05/28/12 10:55</c:v>
                </c:pt>
                <c:pt idx="996">
                  <c:v>05/28/12 11:00</c:v>
                </c:pt>
                <c:pt idx="997">
                  <c:v>05/28/12 11:05</c:v>
                </c:pt>
                <c:pt idx="998">
                  <c:v>05/28/12 11:10</c:v>
                </c:pt>
                <c:pt idx="999">
                  <c:v>05/28/12 11:15</c:v>
                </c:pt>
                <c:pt idx="1000">
                  <c:v>05/28/12 11:20</c:v>
                </c:pt>
                <c:pt idx="1001">
                  <c:v>05/28/12 11:25</c:v>
                </c:pt>
                <c:pt idx="1002">
                  <c:v>05/28/12 11:30</c:v>
                </c:pt>
                <c:pt idx="1003">
                  <c:v>05/28/12 11:35</c:v>
                </c:pt>
                <c:pt idx="1004">
                  <c:v>05/28/12 11:40</c:v>
                </c:pt>
                <c:pt idx="1005">
                  <c:v>05/28/12 11:45</c:v>
                </c:pt>
                <c:pt idx="1006">
                  <c:v>05/28/12 11:50</c:v>
                </c:pt>
                <c:pt idx="1007">
                  <c:v>05/28/12 11:55</c:v>
                </c:pt>
                <c:pt idx="1008">
                  <c:v>05/28/12 12:00</c:v>
                </c:pt>
                <c:pt idx="1009">
                  <c:v>05/28/12 12:05</c:v>
                </c:pt>
                <c:pt idx="1010">
                  <c:v>05/28/12 12:10</c:v>
                </c:pt>
                <c:pt idx="1011">
                  <c:v>05/28/12 12:15</c:v>
                </c:pt>
                <c:pt idx="1012">
                  <c:v>05/28/12 12:20</c:v>
                </c:pt>
                <c:pt idx="1013">
                  <c:v>05/28/12 12:25</c:v>
                </c:pt>
                <c:pt idx="1014">
                  <c:v>05/28/12 12:30</c:v>
                </c:pt>
                <c:pt idx="1015">
                  <c:v>05/28/12 12:35</c:v>
                </c:pt>
                <c:pt idx="1016">
                  <c:v>05/28/12 12:40</c:v>
                </c:pt>
                <c:pt idx="1017">
                  <c:v>05/28/12 12:45</c:v>
                </c:pt>
                <c:pt idx="1018">
                  <c:v>05/28/12 12:50</c:v>
                </c:pt>
                <c:pt idx="1019">
                  <c:v>05/28/12 12:55</c:v>
                </c:pt>
                <c:pt idx="1020">
                  <c:v>05/28/12 13:00</c:v>
                </c:pt>
                <c:pt idx="1021">
                  <c:v>05/28/12 13:05</c:v>
                </c:pt>
                <c:pt idx="1022">
                  <c:v>05/28/12 13:10</c:v>
                </c:pt>
                <c:pt idx="1023">
                  <c:v>05/28/12 13:15</c:v>
                </c:pt>
                <c:pt idx="1024">
                  <c:v>05/28/12 13:20</c:v>
                </c:pt>
                <c:pt idx="1025">
                  <c:v>05/28/12 13:25</c:v>
                </c:pt>
                <c:pt idx="1026">
                  <c:v>05/28/12 13:30</c:v>
                </c:pt>
                <c:pt idx="1027">
                  <c:v>05/28/12 13:35</c:v>
                </c:pt>
                <c:pt idx="1028">
                  <c:v>05/28/12 13:40</c:v>
                </c:pt>
                <c:pt idx="1029">
                  <c:v>05/28/12 13:45</c:v>
                </c:pt>
                <c:pt idx="1030">
                  <c:v>05/28/12 13:50</c:v>
                </c:pt>
                <c:pt idx="1031">
                  <c:v>05/28/12 13:55</c:v>
                </c:pt>
                <c:pt idx="1032">
                  <c:v>05/28/12 14:00</c:v>
                </c:pt>
                <c:pt idx="1033">
                  <c:v>05/28/12 14:05</c:v>
                </c:pt>
                <c:pt idx="1034">
                  <c:v>05/28/12 14:10</c:v>
                </c:pt>
                <c:pt idx="1035">
                  <c:v>05/28/12 14:15</c:v>
                </c:pt>
                <c:pt idx="1036">
                  <c:v>05/28/12 14:20</c:v>
                </c:pt>
                <c:pt idx="1037">
                  <c:v>05/28/12 14:25</c:v>
                </c:pt>
                <c:pt idx="1038">
                  <c:v>05/28/12 14:30</c:v>
                </c:pt>
                <c:pt idx="1039">
                  <c:v>05/28/12 14:35</c:v>
                </c:pt>
                <c:pt idx="1040">
                  <c:v>05/28/12 14:40</c:v>
                </c:pt>
                <c:pt idx="1041">
                  <c:v>05/28/12 14:45</c:v>
                </c:pt>
                <c:pt idx="1042">
                  <c:v>05/28/12 14:50</c:v>
                </c:pt>
                <c:pt idx="1043">
                  <c:v>05/28/12 14:55</c:v>
                </c:pt>
                <c:pt idx="1044">
                  <c:v>05/28/12 15:00</c:v>
                </c:pt>
                <c:pt idx="1045">
                  <c:v>05/28/12 15:05</c:v>
                </c:pt>
                <c:pt idx="1046">
                  <c:v>05/28/12 15:10</c:v>
                </c:pt>
                <c:pt idx="1047">
                  <c:v>05/28/12 15:15</c:v>
                </c:pt>
                <c:pt idx="1048">
                  <c:v>05/28/12 15:20</c:v>
                </c:pt>
                <c:pt idx="1049">
                  <c:v>05/28/12 15:25</c:v>
                </c:pt>
                <c:pt idx="1050">
                  <c:v>05/28/12 15:30</c:v>
                </c:pt>
                <c:pt idx="1051">
                  <c:v>05/28/12 15:35</c:v>
                </c:pt>
                <c:pt idx="1052">
                  <c:v>05/28/12 15:40</c:v>
                </c:pt>
                <c:pt idx="1053">
                  <c:v>05/28/12 15:45</c:v>
                </c:pt>
                <c:pt idx="1054">
                  <c:v>05/28/12 15:50</c:v>
                </c:pt>
                <c:pt idx="1055">
                  <c:v>05/28/12 15:55</c:v>
                </c:pt>
                <c:pt idx="1056">
                  <c:v>05/28/12 16:00</c:v>
                </c:pt>
                <c:pt idx="1057">
                  <c:v>05/28/12 16:05</c:v>
                </c:pt>
                <c:pt idx="1058">
                  <c:v>05/28/12 16:10</c:v>
                </c:pt>
                <c:pt idx="1059">
                  <c:v>05/28/12 16:15</c:v>
                </c:pt>
                <c:pt idx="1060">
                  <c:v>05/28/12 16:20</c:v>
                </c:pt>
                <c:pt idx="1061">
                  <c:v>05/28/12 16:25</c:v>
                </c:pt>
                <c:pt idx="1062">
                  <c:v>05/28/12 16:30</c:v>
                </c:pt>
                <c:pt idx="1063">
                  <c:v>05/28/12 16:35</c:v>
                </c:pt>
                <c:pt idx="1064">
                  <c:v>05/28/12 16:40</c:v>
                </c:pt>
                <c:pt idx="1065">
                  <c:v>05/28/12 16:45</c:v>
                </c:pt>
                <c:pt idx="1066">
                  <c:v>05/28/12 16:50</c:v>
                </c:pt>
                <c:pt idx="1067">
                  <c:v>05/28/12 16:55</c:v>
                </c:pt>
                <c:pt idx="1068">
                  <c:v>05/28/12 17:00</c:v>
                </c:pt>
                <c:pt idx="1069">
                  <c:v>05/28/12 17:05</c:v>
                </c:pt>
                <c:pt idx="1070">
                  <c:v>05/28/12 17:10</c:v>
                </c:pt>
                <c:pt idx="1071">
                  <c:v>05/28/12 17:15</c:v>
                </c:pt>
                <c:pt idx="1072">
                  <c:v>05/28/12 17:20</c:v>
                </c:pt>
                <c:pt idx="1073">
                  <c:v>05/28/12 17:25</c:v>
                </c:pt>
                <c:pt idx="1074">
                  <c:v>05/28/12 17:30</c:v>
                </c:pt>
                <c:pt idx="1075">
                  <c:v>05/28/12 17:35</c:v>
                </c:pt>
                <c:pt idx="1076">
                  <c:v>05/28/12 17:40</c:v>
                </c:pt>
                <c:pt idx="1077">
                  <c:v>05/28/12 17:45</c:v>
                </c:pt>
                <c:pt idx="1078">
                  <c:v>05/28/12 17:50</c:v>
                </c:pt>
                <c:pt idx="1079">
                  <c:v>05/28/12 17:55</c:v>
                </c:pt>
                <c:pt idx="1080">
                  <c:v>05/28/12 18:00</c:v>
                </c:pt>
                <c:pt idx="1081">
                  <c:v>05/28/12 18:05</c:v>
                </c:pt>
                <c:pt idx="1082">
                  <c:v>05/28/12 18:10</c:v>
                </c:pt>
                <c:pt idx="1083">
                  <c:v>05/28/12 18:15</c:v>
                </c:pt>
                <c:pt idx="1084">
                  <c:v>05/28/12 18:20</c:v>
                </c:pt>
                <c:pt idx="1085">
                  <c:v>05/28/12 18:25</c:v>
                </c:pt>
                <c:pt idx="1086">
                  <c:v>05/28/12 18:30</c:v>
                </c:pt>
                <c:pt idx="1087">
                  <c:v>05/28/12 18:35</c:v>
                </c:pt>
                <c:pt idx="1088">
                  <c:v>05/28/12 18:40</c:v>
                </c:pt>
                <c:pt idx="1089">
                  <c:v>05/28/12 18:45</c:v>
                </c:pt>
                <c:pt idx="1090">
                  <c:v>05/28/12 18:50</c:v>
                </c:pt>
                <c:pt idx="1091">
                  <c:v>05/28/12 18:55</c:v>
                </c:pt>
                <c:pt idx="1092">
                  <c:v>05/28/12 19:00</c:v>
                </c:pt>
                <c:pt idx="1093">
                  <c:v>05/28/12 19:05</c:v>
                </c:pt>
                <c:pt idx="1094">
                  <c:v>05/28/12 19:10</c:v>
                </c:pt>
                <c:pt idx="1095">
                  <c:v>05/28/12 19:15</c:v>
                </c:pt>
                <c:pt idx="1096">
                  <c:v>05/28/12 19:20</c:v>
                </c:pt>
                <c:pt idx="1097">
                  <c:v>05/28/12 19:25</c:v>
                </c:pt>
                <c:pt idx="1098">
                  <c:v>05/28/12 19:30</c:v>
                </c:pt>
                <c:pt idx="1099">
                  <c:v>05/28/12 19:35</c:v>
                </c:pt>
                <c:pt idx="1100">
                  <c:v>05/28/12 19:40</c:v>
                </c:pt>
                <c:pt idx="1101">
                  <c:v>05/28/12 19:45</c:v>
                </c:pt>
                <c:pt idx="1102">
                  <c:v>05/28/12 19:50</c:v>
                </c:pt>
                <c:pt idx="1103">
                  <c:v>05/28/12 19:55</c:v>
                </c:pt>
                <c:pt idx="1104">
                  <c:v>05/28/12 20:00</c:v>
                </c:pt>
                <c:pt idx="1105">
                  <c:v>05/28/12 20:05</c:v>
                </c:pt>
                <c:pt idx="1106">
                  <c:v>05/28/12 20:10</c:v>
                </c:pt>
                <c:pt idx="1107">
                  <c:v>05/28/12 20:15</c:v>
                </c:pt>
                <c:pt idx="1108">
                  <c:v>05/28/12 20:20</c:v>
                </c:pt>
                <c:pt idx="1109">
                  <c:v>05/28/12 20:25</c:v>
                </c:pt>
                <c:pt idx="1110">
                  <c:v>05/28/12 20:30</c:v>
                </c:pt>
                <c:pt idx="1111">
                  <c:v>05/28/12 20:35</c:v>
                </c:pt>
                <c:pt idx="1112">
                  <c:v>05/28/12 20:40</c:v>
                </c:pt>
                <c:pt idx="1113">
                  <c:v>05/28/12 20:45</c:v>
                </c:pt>
                <c:pt idx="1114">
                  <c:v>05/28/12 20:50</c:v>
                </c:pt>
                <c:pt idx="1115">
                  <c:v>05/28/12 20:55</c:v>
                </c:pt>
                <c:pt idx="1116">
                  <c:v>05/28/12 21:00</c:v>
                </c:pt>
                <c:pt idx="1117">
                  <c:v>05/28/12 21:05</c:v>
                </c:pt>
                <c:pt idx="1118">
                  <c:v>05/28/12 21:10</c:v>
                </c:pt>
                <c:pt idx="1119">
                  <c:v>05/28/12 21:15</c:v>
                </c:pt>
                <c:pt idx="1120">
                  <c:v>05/28/12 21:20</c:v>
                </c:pt>
                <c:pt idx="1121">
                  <c:v>05/28/12 21:25</c:v>
                </c:pt>
                <c:pt idx="1122">
                  <c:v>05/28/12 21:30</c:v>
                </c:pt>
                <c:pt idx="1123">
                  <c:v>05/28/12 21:35</c:v>
                </c:pt>
                <c:pt idx="1124">
                  <c:v>05/28/12 21:40</c:v>
                </c:pt>
                <c:pt idx="1125">
                  <c:v>05/28/12 21:45</c:v>
                </c:pt>
                <c:pt idx="1126">
                  <c:v>05/28/12 21:50</c:v>
                </c:pt>
                <c:pt idx="1127">
                  <c:v>05/28/12 21:55</c:v>
                </c:pt>
                <c:pt idx="1128">
                  <c:v>05/28/12 22:00</c:v>
                </c:pt>
                <c:pt idx="1129">
                  <c:v>05/28/12 22:05</c:v>
                </c:pt>
                <c:pt idx="1130">
                  <c:v>05/28/12 22:10</c:v>
                </c:pt>
                <c:pt idx="1131">
                  <c:v>05/28/12 22:15</c:v>
                </c:pt>
                <c:pt idx="1132">
                  <c:v>05/28/12 22:20</c:v>
                </c:pt>
                <c:pt idx="1133">
                  <c:v>05/28/12 22:25</c:v>
                </c:pt>
                <c:pt idx="1134">
                  <c:v>05/28/12 22:30</c:v>
                </c:pt>
                <c:pt idx="1135">
                  <c:v>05/28/12 22:35</c:v>
                </c:pt>
                <c:pt idx="1136">
                  <c:v>05/28/12 22:40</c:v>
                </c:pt>
                <c:pt idx="1137">
                  <c:v>05/28/12 22:45</c:v>
                </c:pt>
                <c:pt idx="1138">
                  <c:v>05/28/12 22:50</c:v>
                </c:pt>
                <c:pt idx="1139">
                  <c:v>05/28/12 22:55</c:v>
                </c:pt>
                <c:pt idx="1140">
                  <c:v>05/28/12 23:00</c:v>
                </c:pt>
                <c:pt idx="1141">
                  <c:v>05/28/12 23:05</c:v>
                </c:pt>
                <c:pt idx="1142">
                  <c:v>05/28/12 23:10</c:v>
                </c:pt>
                <c:pt idx="1143">
                  <c:v>05/28/12 23:15</c:v>
                </c:pt>
                <c:pt idx="1144">
                  <c:v>05/28/12 23:20</c:v>
                </c:pt>
                <c:pt idx="1145">
                  <c:v>05/28/12 23:25</c:v>
                </c:pt>
                <c:pt idx="1146">
                  <c:v>05/28/12 23:30</c:v>
                </c:pt>
                <c:pt idx="1147">
                  <c:v>05/28/12 23:35</c:v>
                </c:pt>
                <c:pt idx="1148">
                  <c:v>05/28/12 23:40</c:v>
                </c:pt>
                <c:pt idx="1149">
                  <c:v>05/28/12 23:45</c:v>
                </c:pt>
                <c:pt idx="1150">
                  <c:v>05/28/12 23:50</c:v>
                </c:pt>
                <c:pt idx="1151">
                  <c:v>05/28/12 23:55</c:v>
                </c:pt>
                <c:pt idx="1152">
                  <c:v>05/29/12 00:00</c:v>
                </c:pt>
                <c:pt idx="1153">
                  <c:v>05/29/12 00:05</c:v>
                </c:pt>
                <c:pt idx="1154">
                  <c:v>05/29/12 00:10</c:v>
                </c:pt>
                <c:pt idx="1155">
                  <c:v>05/29/12 00:15</c:v>
                </c:pt>
                <c:pt idx="1156">
                  <c:v>05/29/12 00:20</c:v>
                </c:pt>
                <c:pt idx="1157">
                  <c:v>05/29/12 00:25</c:v>
                </c:pt>
                <c:pt idx="1158">
                  <c:v>05/29/12 00:30</c:v>
                </c:pt>
                <c:pt idx="1159">
                  <c:v>05/29/12 00:35</c:v>
                </c:pt>
                <c:pt idx="1160">
                  <c:v>05/29/12 00:40</c:v>
                </c:pt>
                <c:pt idx="1161">
                  <c:v>05/29/12 00:45</c:v>
                </c:pt>
                <c:pt idx="1162">
                  <c:v>05/29/12 00:50</c:v>
                </c:pt>
                <c:pt idx="1163">
                  <c:v>05/29/12 00:55</c:v>
                </c:pt>
                <c:pt idx="1164">
                  <c:v>05/29/12 01:00</c:v>
                </c:pt>
                <c:pt idx="1165">
                  <c:v>05/29/12 01:05</c:v>
                </c:pt>
                <c:pt idx="1166">
                  <c:v>05/29/12 01:10</c:v>
                </c:pt>
                <c:pt idx="1167">
                  <c:v>05/29/12 01:15</c:v>
                </c:pt>
                <c:pt idx="1168">
                  <c:v>05/29/12 01:20</c:v>
                </c:pt>
                <c:pt idx="1169">
                  <c:v>05/29/12 01:25</c:v>
                </c:pt>
                <c:pt idx="1170">
                  <c:v>05/29/12 01:30</c:v>
                </c:pt>
                <c:pt idx="1171">
                  <c:v>05/29/12 01:35</c:v>
                </c:pt>
                <c:pt idx="1172">
                  <c:v>05/29/12 01:40</c:v>
                </c:pt>
                <c:pt idx="1173">
                  <c:v>05/29/12 01:45</c:v>
                </c:pt>
                <c:pt idx="1174">
                  <c:v>05/29/12 01:50</c:v>
                </c:pt>
                <c:pt idx="1175">
                  <c:v>05/29/12 01:55</c:v>
                </c:pt>
                <c:pt idx="1176">
                  <c:v>05/29/12 02:00</c:v>
                </c:pt>
                <c:pt idx="1177">
                  <c:v>05/29/12 02:05</c:v>
                </c:pt>
                <c:pt idx="1178">
                  <c:v>05/29/12 02:10</c:v>
                </c:pt>
                <c:pt idx="1179">
                  <c:v>05/29/12 02:15</c:v>
                </c:pt>
                <c:pt idx="1180">
                  <c:v>05/29/12 02:20</c:v>
                </c:pt>
                <c:pt idx="1181">
                  <c:v>05/29/12 02:25</c:v>
                </c:pt>
                <c:pt idx="1182">
                  <c:v>05/29/12 02:30</c:v>
                </c:pt>
                <c:pt idx="1183">
                  <c:v>05/29/12 02:35</c:v>
                </c:pt>
                <c:pt idx="1184">
                  <c:v>05/29/12 02:40</c:v>
                </c:pt>
                <c:pt idx="1185">
                  <c:v>05/29/12 02:45</c:v>
                </c:pt>
                <c:pt idx="1186">
                  <c:v>05/29/12 02:50</c:v>
                </c:pt>
                <c:pt idx="1187">
                  <c:v>05/29/12 02:55</c:v>
                </c:pt>
                <c:pt idx="1188">
                  <c:v>05/29/12 03:00</c:v>
                </c:pt>
                <c:pt idx="1189">
                  <c:v>05/29/12 03:05</c:v>
                </c:pt>
                <c:pt idx="1190">
                  <c:v>05/29/12 03:10</c:v>
                </c:pt>
                <c:pt idx="1191">
                  <c:v>05/29/12 03:15</c:v>
                </c:pt>
                <c:pt idx="1192">
                  <c:v>05/29/12 03:20</c:v>
                </c:pt>
                <c:pt idx="1193">
                  <c:v>05/29/12 03:25</c:v>
                </c:pt>
                <c:pt idx="1194">
                  <c:v>05/29/12 03:30</c:v>
                </c:pt>
                <c:pt idx="1195">
                  <c:v>05/29/12 03:35</c:v>
                </c:pt>
                <c:pt idx="1196">
                  <c:v>05/29/12 03:40</c:v>
                </c:pt>
                <c:pt idx="1197">
                  <c:v>05/29/12 03:45</c:v>
                </c:pt>
                <c:pt idx="1198">
                  <c:v>05/29/12 03:50</c:v>
                </c:pt>
                <c:pt idx="1199">
                  <c:v>05/29/12 03:55</c:v>
                </c:pt>
                <c:pt idx="1200">
                  <c:v>05/29/12 04:00</c:v>
                </c:pt>
                <c:pt idx="1201">
                  <c:v>05/29/12 04:05</c:v>
                </c:pt>
                <c:pt idx="1202">
                  <c:v>05/29/12 04:10</c:v>
                </c:pt>
                <c:pt idx="1203">
                  <c:v>05/29/12 04:15</c:v>
                </c:pt>
                <c:pt idx="1204">
                  <c:v>05/29/12 04:20</c:v>
                </c:pt>
                <c:pt idx="1205">
                  <c:v>05/29/12 04:25</c:v>
                </c:pt>
                <c:pt idx="1206">
                  <c:v>05/29/12 04:30</c:v>
                </c:pt>
                <c:pt idx="1207">
                  <c:v>05/29/12 04:35</c:v>
                </c:pt>
                <c:pt idx="1208">
                  <c:v>05/29/12 04:40</c:v>
                </c:pt>
                <c:pt idx="1209">
                  <c:v>05/29/12 04:45</c:v>
                </c:pt>
                <c:pt idx="1210">
                  <c:v>05/29/12 04:50</c:v>
                </c:pt>
                <c:pt idx="1211">
                  <c:v>05/29/12 04:55</c:v>
                </c:pt>
                <c:pt idx="1212">
                  <c:v>05/29/12 05:00</c:v>
                </c:pt>
                <c:pt idx="1213">
                  <c:v>05/29/12 05:05</c:v>
                </c:pt>
                <c:pt idx="1214">
                  <c:v>05/29/12 05:10</c:v>
                </c:pt>
                <c:pt idx="1215">
                  <c:v>05/29/12 05:15</c:v>
                </c:pt>
                <c:pt idx="1216">
                  <c:v>05/29/12 05:20</c:v>
                </c:pt>
                <c:pt idx="1217">
                  <c:v>05/29/12 05:25</c:v>
                </c:pt>
                <c:pt idx="1218">
                  <c:v>05/29/12 05:30</c:v>
                </c:pt>
                <c:pt idx="1219">
                  <c:v>05/29/12 05:35</c:v>
                </c:pt>
                <c:pt idx="1220">
                  <c:v>05/29/12 05:40</c:v>
                </c:pt>
                <c:pt idx="1221">
                  <c:v>05/29/12 05:45</c:v>
                </c:pt>
                <c:pt idx="1222">
                  <c:v>05/29/12 05:50</c:v>
                </c:pt>
                <c:pt idx="1223">
                  <c:v>05/29/12 05:55</c:v>
                </c:pt>
                <c:pt idx="1224">
                  <c:v>05/29/12 06:00</c:v>
                </c:pt>
                <c:pt idx="1225">
                  <c:v>05/29/12 06:05</c:v>
                </c:pt>
                <c:pt idx="1226">
                  <c:v>05/29/12 06:10</c:v>
                </c:pt>
                <c:pt idx="1227">
                  <c:v>05/29/12 06:15</c:v>
                </c:pt>
                <c:pt idx="1228">
                  <c:v>05/29/12 06:20</c:v>
                </c:pt>
                <c:pt idx="1229">
                  <c:v>05/29/12 06:25</c:v>
                </c:pt>
                <c:pt idx="1230">
                  <c:v>05/29/12 06:30</c:v>
                </c:pt>
                <c:pt idx="1231">
                  <c:v>05/29/12 06:35</c:v>
                </c:pt>
                <c:pt idx="1232">
                  <c:v>05/29/12 06:40</c:v>
                </c:pt>
                <c:pt idx="1233">
                  <c:v>05/29/12 06:45</c:v>
                </c:pt>
                <c:pt idx="1234">
                  <c:v>05/29/12 06:50</c:v>
                </c:pt>
                <c:pt idx="1235">
                  <c:v>05/29/12 06:55</c:v>
                </c:pt>
                <c:pt idx="1236">
                  <c:v>05/29/12 07:00</c:v>
                </c:pt>
                <c:pt idx="1237">
                  <c:v>05/29/12 07:05</c:v>
                </c:pt>
                <c:pt idx="1238">
                  <c:v>05/29/12 07:10</c:v>
                </c:pt>
                <c:pt idx="1239">
                  <c:v>05/29/12 07:15</c:v>
                </c:pt>
                <c:pt idx="1240">
                  <c:v>05/29/12 07:20</c:v>
                </c:pt>
                <c:pt idx="1241">
                  <c:v>05/29/12 07:25</c:v>
                </c:pt>
                <c:pt idx="1242">
                  <c:v>05/29/12 07:30</c:v>
                </c:pt>
                <c:pt idx="1243">
                  <c:v>05/29/12 07:35</c:v>
                </c:pt>
                <c:pt idx="1244">
                  <c:v>05/29/12 07:40</c:v>
                </c:pt>
                <c:pt idx="1245">
                  <c:v>05/29/12 07:45</c:v>
                </c:pt>
                <c:pt idx="1246">
                  <c:v>05/29/12 07:50</c:v>
                </c:pt>
                <c:pt idx="1247">
                  <c:v>05/29/12 07:55</c:v>
                </c:pt>
                <c:pt idx="1248">
                  <c:v>05/29/12 08:00</c:v>
                </c:pt>
                <c:pt idx="1249">
                  <c:v>05/29/12 08:05</c:v>
                </c:pt>
                <c:pt idx="1250">
                  <c:v>05/29/12 08:10</c:v>
                </c:pt>
                <c:pt idx="1251">
                  <c:v>05/29/12 08:15</c:v>
                </c:pt>
                <c:pt idx="1252">
                  <c:v>05/29/12 08:20</c:v>
                </c:pt>
                <c:pt idx="1253">
                  <c:v>05/29/12 08:25</c:v>
                </c:pt>
                <c:pt idx="1254">
                  <c:v>05/29/12 08:30</c:v>
                </c:pt>
                <c:pt idx="1255">
                  <c:v>05/29/12 08:35</c:v>
                </c:pt>
                <c:pt idx="1256">
                  <c:v>05/29/12 08:40</c:v>
                </c:pt>
                <c:pt idx="1257">
                  <c:v>05/29/12 08:45</c:v>
                </c:pt>
                <c:pt idx="1258">
                  <c:v>05/29/12 08:50</c:v>
                </c:pt>
                <c:pt idx="1259">
                  <c:v>05/29/12 08:55</c:v>
                </c:pt>
                <c:pt idx="1260">
                  <c:v>05/29/12 09:00</c:v>
                </c:pt>
                <c:pt idx="1261">
                  <c:v>05/29/12 09:05</c:v>
                </c:pt>
                <c:pt idx="1262">
                  <c:v>05/29/12 09:10</c:v>
                </c:pt>
                <c:pt idx="1263">
                  <c:v>05/29/12 09:15</c:v>
                </c:pt>
                <c:pt idx="1264">
                  <c:v>05/29/12 09:20</c:v>
                </c:pt>
                <c:pt idx="1265">
                  <c:v>05/29/12 09:25</c:v>
                </c:pt>
                <c:pt idx="1266">
                  <c:v>05/29/12 09:30</c:v>
                </c:pt>
                <c:pt idx="1267">
                  <c:v>05/29/12 09:35</c:v>
                </c:pt>
                <c:pt idx="1268">
                  <c:v>05/29/12 09:40</c:v>
                </c:pt>
                <c:pt idx="1269">
                  <c:v>05/29/12 09:45</c:v>
                </c:pt>
                <c:pt idx="1270">
                  <c:v>05/29/12 09:50</c:v>
                </c:pt>
                <c:pt idx="1271">
                  <c:v>05/29/12 09:55</c:v>
                </c:pt>
                <c:pt idx="1272">
                  <c:v>05/29/12 10:00</c:v>
                </c:pt>
                <c:pt idx="1273">
                  <c:v>05/29/12 10:05</c:v>
                </c:pt>
                <c:pt idx="1274">
                  <c:v>05/29/12 10:10</c:v>
                </c:pt>
                <c:pt idx="1275">
                  <c:v>05/29/12 10:15</c:v>
                </c:pt>
                <c:pt idx="1276">
                  <c:v>05/29/12 10:20</c:v>
                </c:pt>
                <c:pt idx="1277">
                  <c:v>05/29/12 10:25</c:v>
                </c:pt>
                <c:pt idx="1278">
                  <c:v>05/29/12 10:30</c:v>
                </c:pt>
                <c:pt idx="1279">
                  <c:v>05/29/12 10:35</c:v>
                </c:pt>
                <c:pt idx="1280">
                  <c:v>05/29/12 10:40</c:v>
                </c:pt>
                <c:pt idx="1281">
                  <c:v>05/29/12 10:45</c:v>
                </c:pt>
                <c:pt idx="1282">
                  <c:v>05/29/12 10:50</c:v>
                </c:pt>
                <c:pt idx="1283">
                  <c:v>05/29/12 10:55</c:v>
                </c:pt>
                <c:pt idx="1284">
                  <c:v>05/29/12 11:00</c:v>
                </c:pt>
                <c:pt idx="1285">
                  <c:v>05/29/12 11:05</c:v>
                </c:pt>
                <c:pt idx="1286">
                  <c:v>05/29/12 11:10</c:v>
                </c:pt>
                <c:pt idx="1287">
                  <c:v>05/29/12 11:15</c:v>
                </c:pt>
                <c:pt idx="1288">
                  <c:v>05/29/12 11:20</c:v>
                </c:pt>
                <c:pt idx="1289">
                  <c:v>05/29/12 11:25</c:v>
                </c:pt>
                <c:pt idx="1290">
                  <c:v>05/29/12 11:30</c:v>
                </c:pt>
                <c:pt idx="1291">
                  <c:v>05/29/12 11:35</c:v>
                </c:pt>
                <c:pt idx="1292">
                  <c:v>05/29/12 11:40</c:v>
                </c:pt>
                <c:pt idx="1293">
                  <c:v>05/29/12 11:45</c:v>
                </c:pt>
                <c:pt idx="1294">
                  <c:v>05/29/12 11:50</c:v>
                </c:pt>
                <c:pt idx="1295">
                  <c:v>05/29/12 11:55</c:v>
                </c:pt>
                <c:pt idx="1296">
                  <c:v>05/29/12 12:00</c:v>
                </c:pt>
                <c:pt idx="1297">
                  <c:v>05/29/12 12:05</c:v>
                </c:pt>
                <c:pt idx="1298">
                  <c:v>05/29/12 12:10</c:v>
                </c:pt>
                <c:pt idx="1299">
                  <c:v>05/29/12 12:15</c:v>
                </c:pt>
                <c:pt idx="1300">
                  <c:v>05/29/12 12:20</c:v>
                </c:pt>
                <c:pt idx="1301">
                  <c:v>05/29/12 12:25</c:v>
                </c:pt>
                <c:pt idx="1302">
                  <c:v>05/29/12 12:30</c:v>
                </c:pt>
                <c:pt idx="1303">
                  <c:v>05/29/12 12:35</c:v>
                </c:pt>
                <c:pt idx="1304">
                  <c:v>05/29/12 12:40</c:v>
                </c:pt>
                <c:pt idx="1305">
                  <c:v>05/29/12 12:45</c:v>
                </c:pt>
                <c:pt idx="1306">
                  <c:v>05/29/12 12:50</c:v>
                </c:pt>
                <c:pt idx="1307">
                  <c:v>05/29/12 12:55</c:v>
                </c:pt>
                <c:pt idx="1308">
                  <c:v>05/29/12 13:00</c:v>
                </c:pt>
                <c:pt idx="1309">
                  <c:v>05/29/12 13:05</c:v>
                </c:pt>
                <c:pt idx="1310">
                  <c:v>05/29/12 13:10</c:v>
                </c:pt>
                <c:pt idx="1311">
                  <c:v>05/29/12 13:15</c:v>
                </c:pt>
                <c:pt idx="1312">
                  <c:v>05/29/12 13:20</c:v>
                </c:pt>
                <c:pt idx="1313">
                  <c:v>05/29/12 13:25</c:v>
                </c:pt>
                <c:pt idx="1314">
                  <c:v>05/29/12 13:30</c:v>
                </c:pt>
                <c:pt idx="1315">
                  <c:v>05/29/12 13:35</c:v>
                </c:pt>
                <c:pt idx="1316">
                  <c:v>05/29/12 13:40</c:v>
                </c:pt>
                <c:pt idx="1317">
                  <c:v>05/29/12 13:45</c:v>
                </c:pt>
                <c:pt idx="1318">
                  <c:v>05/29/12 13:50</c:v>
                </c:pt>
                <c:pt idx="1319">
                  <c:v>05/29/12 13:55</c:v>
                </c:pt>
                <c:pt idx="1320">
                  <c:v>05/29/12 14:00</c:v>
                </c:pt>
                <c:pt idx="1321">
                  <c:v>05/29/12 14:05</c:v>
                </c:pt>
                <c:pt idx="1322">
                  <c:v>05/29/12 14:10</c:v>
                </c:pt>
                <c:pt idx="1323">
                  <c:v>05/29/12 14:15</c:v>
                </c:pt>
                <c:pt idx="1324">
                  <c:v>05/29/12 14:20</c:v>
                </c:pt>
                <c:pt idx="1325">
                  <c:v>05/29/12 14:25</c:v>
                </c:pt>
                <c:pt idx="1326">
                  <c:v>05/29/12 14:30</c:v>
                </c:pt>
                <c:pt idx="1327">
                  <c:v>05/29/12 14:35</c:v>
                </c:pt>
                <c:pt idx="1328">
                  <c:v>05/29/12 14:40</c:v>
                </c:pt>
                <c:pt idx="1329">
                  <c:v>05/29/12 14:45</c:v>
                </c:pt>
                <c:pt idx="1330">
                  <c:v>05/29/12 14:50</c:v>
                </c:pt>
                <c:pt idx="1331">
                  <c:v>05/29/12 14:55</c:v>
                </c:pt>
                <c:pt idx="1332">
                  <c:v>05/29/12 15:00</c:v>
                </c:pt>
                <c:pt idx="1333">
                  <c:v>05/29/12 15:05</c:v>
                </c:pt>
                <c:pt idx="1334">
                  <c:v>05/29/12 15:10</c:v>
                </c:pt>
                <c:pt idx="1335">
                  <c:v>05/29/12 15:15</c:v>
                </c:pt>
                <c:pt idx="1336">
                  <c:v>05/29/12 15:20</c:v>
                </c:pt>
                <c:pt idx="1337">
                  <c:v>05/29/12 15:25</c:v>
                </c:pt>
                <c:pt idx="1338">
                  <c:v>05/29/12 15:30</c:v>
                </c:pt>
                <c:pt idx="1339">
                  <c:v>05/29/12 15:35</c:v>
                </c:pt>
                <c:pt idx="1340">
                  <c:v>05/29/12 15:40</c:v>
                </c:pt>
                <c:pt idx="1341">
                  <c:v>05/29/12 15:45</c:v>
                </c:pt>
                <c:pt idx="1342">
                  <c:v>05/29/12 15:50</c:v>
                </c:pt>
                <c:pt idx="1343">
                  <c:v>05/29/12 15:55</c:v>
                </c:pt>
                <c:pt idx="1344">
                  <c:v>05/29/12 16:00</c:v>
                </c:pt>
                <c:pt idx="1345">
                  <c:v>05/29/12 16:05</c:v>
                </c:pt>
                <c:pt idx="1346">
                  <c:v>05/29/12 16:10</c:v>
                </c:pt>
                <c:pt idx="1347">
                  <c:v>05/29/12 16:15</c:v>
                </c:pt>
                <c:pt idx="1348">
                  <c:v>05/29/12 16:20</c:v>
                </c:pt>
                <c:pt idx="1349">
                  <c:v>05/29/12 16:25</c:v>
                </c:pt>
                <c:pt idx="1350">
                  <c:v>05/29/12 16:30</c:v>
                </c:pt>
                <c:pt idx="1351">
                  <c:v>05/29/12 16:35</c:v>
                </c:pt>
                <c:pt idx="1352">
                  <c:v>05/29/12 16:40</c:v>
                </c:pt>
                <c:pt idx="1353">
                  <c:v>05/29/12 16:45</c:v>
                </c:pt>
                <c:pt idx="1354">
                  <c:v>05/29/12 16:50</c:v>
                </c:pt>
                <c:pt idx="1355">
                  <c:v>05/29/12 16:55</c:v>
                </c:pt>
                <c:pt idx="1356">
                  <c:v>05/29/12 17:00</c:v>
                </c:pt>
                <c:pt idx="1357">
                  <c:v>05/29/12 17:05</c:v>
                </c:pt>
                <c:pt idx="1358">
                  <c:v>05/29/12 17:10</c:v>
                </c:pt>
                <c:pt idx="1359">
                  <c:v>05/29/12 17:15</c:v>
                </c:pt>
                <c:pt idx="1360">
                  <c:v>05/29/12 17:20</c:v>
                </c:pt>
                <c:pt idx="1361">
                  <c:v>05/29/12 17:25</c:v>
                </c:pt>
                <c:pt idx="1362">
                  <c:v>05/29/12 17:30</c:v>
                </c:pt>
                <c:pt idx="1363">
                  <c:v>05/29/12 17:35</c:v>
                </c:pt>
                <c:pt idx="1364">
                  <c:v>05/29/12 17:40</c:v>
                </c:pt>
                <c:pt idx="1365">
                  <c:v>05/29/12 17:45</c:v>
                </c:pt>
                <c:pt idx="1366">
                  <c:v>05/29/12 17:50</c:v>
                </c:pt>
                <c:pt idx="1367">
                  <c:v>05/29/12 17:55</c:v>
                </c:pt>
                <c:pt idx="1368">
                  <c:v>05/29/12 18:00</c:v>
                </c:pt>
                <c:pt idx="1369">
                  <c:v>05/29/12 18:05</c:v>
                </c:pt>
                <c:pt idx="1370">
                  <c:v>05/29/12 18:10</c:v>
                </c:pt>
                <c:pt idx="1371">
                  <c:v>05/29/12 18:15</c:v>
                </c:pt>
                <c:pt idx="1372">
                  <c:v>05/29/12 18:20</c:v>
                </c:pt>
                <c:pt idx="1373">
                  <c:v>05/29/12 18:25</c:v>
                </c:pt>
                <c:pt idx="1374">
                  <c:v>05/29/12 18:30</c:v>
                </c:pt>
                <c:pt idx="1375">
                  <c:v>05/29/12 18:35</c:v>
                </c:pt>
                <c:pt idx="1376">
                  <c:v>05/29/12 18:40</c:v>
                </c:pt>
                <c:pt idx="1377">
                  <c:v>05/29/12 18:45</c:v>
                </c:pt>
                <c:pt idx="1378">
                  <c:v>05/29/12 18:50</c:v>
                </c:pt>
                <c:pt idx="1379">
                  <c:v>05/29/12 18:55</c:v>
                </c:pt>
                <c:pt idx="1380">
                  <c:v>05/29/12 19:00</c:v>
                </c:pt>
                <c:pt idx="1381">
                  <c:v>05/29/12 19:05</c:v>
                </c:pt>
                <c:pt idx="1382">
                  <c:v>05/29/12 19:10</c:v>
                </c:pt>
                <c:pt idx="1383">
                  <c:v>05/29/12 19:15</c:v>
                </c:pt>
                <c:pt idx="1384">
                  <c:v>05/29/12 19:20</c:v>
                </c:pt>
                <c:pt idx="1385">
                  <c:v>05/29/12 19:25</c:v>
                </c:pt>
                <c:pt idx="1386">
                  <c:v>05/29/12 19:30</c:v>
                </c:pt>
                <c:pt idx="1387">
                  <c:v>05/29/12 19:35</c:v>
                </c:pt>
                <c:pt idx="1388">
                  <c:v>05/29/12 19:40</c:v>
                </c:pt>
                <c:pt idx="1389">
                  <c:v>05/29/12 19:45</c:v>
                </c:pt>
                <c:pt idx="1390">
                  <c:v>05/29/12 19:50</c:v>
                </c:pt>
                <c:pt idx="1391">
                  <c:v>05/29/12 19:55</c:v>
                </c:pt>
                <c:pt idx="1392">
                  <c:v>05/29/12 20:00</c:v>
                </c:pt>
                <c:pt idx="1393">
                  <c:v>05/29/12 20:05</c:v>
                </c:pt>
                <c:pt idx="1394">
                  <c:v>05/29/12 20:10</c:v>
                </c:pt>
                <c:pt idx="1395">
                  <c:v>05/29/12 20:15</c:v>
                </c:pt>
                <c:pt idx="1396">
                  <c:v>05/29/12 20:20</c:v>
                </c:pt>
                <c:pt idx="1397">
                  <c:v>05/29/12 20:25</c:v>
                </c:pt>
                <c:pt idx="1398">
                  <c:v>05/29/12 20:30</c:v>
                </c:pt>
                <c:pt idx="1399">
                  <c:v>05/29/12 20:35</c:v>
                </c:pt>
                <c:pt idx="1400">
                  <c:v>05/29/12 20:40</c:v>
                </c:pt>
                <c:pt idx="1401">
                  <c:v>05/29/12 20:45</c:v>
                </c:pt>
                <c:pt idx="1402">
                  <c:v>05/29/12 20:50</c:v>
                </c:pt>
                <c:pt idx="1403">
                  <c:v>05/29/12 20:55</c:v>
                </c:pt>
                <c:pt idx="1404">
                  <c:v>05/29/12 21:00</c:v>
                </c:pt>
                <c:pt idx="1405">
                  <c:v>05/29/12 21:05</c:v>
                </c:pt>
                <c:pt idx="1406">
                  <c:v>05/29/12 21:10</c:v>
                </c:pt>
                <c:pt idx="1407">
                  <c:v>05/29/12 21:15</c:v>
                </c:pt>
                <c:pt idx="1408">
                  <c:v>05/29/12 21:20</c:v>
                </c:pt>
                <c:pt idx="1409">
                  <c:v>05/29/12 21:25</c:v>
                </c:pt>
                <c:pt idx="1410">
                  <c:v>05/29/12 21:30</c:v>
                </c:pt>
                <c:pt idx="1411">
                  <c:v>05/29/12 21:35</c:v>
                </c:pt>
                <c:pt idx="1412">
                  <c:v>05/29/12 21:40</c:v>
                </c:pt>
                <c:pt idx="1413">
                  <c:v>05/29/12 21:45</c:v>
                </c:pt>
                <c:pt idx="1414">
                  <c:v>05/29/12 21:50</c:v>
                </c:pt>
                <c:pt idx="1415">
                  <c:v>05/29/12 21:55</c:v>
                </c:pt>
                <c:pt idx="1416">
                  <c:v>05/29/12 22:00</c:v>
                </c:pt>
                <c:pt idx="1417">
                  <c:v>05/29/12 22:05</c:v>
                </c:pt>
                <c:pt idx="1418">
                  <c:v>05/29/12 22:10</c:v>
                </c:pt>
                <c:pt idx="1419">
                  <c:v>05/29/12 22:15</c:v>
                </c:pt>
                <c:pt idx="1420">
                  <c:v>05/29/12 22:20</c:v>
                </c:pt>
                <c:pt idx="1421">
                  <c:v>05/29/12 22:25</c:v>
                </c:pt>
                <c:pt idx="1422">
                  <c:v>05/29/12 22:30</c:v>
                </c:pt>
                <c:pt idx="1423">
                  <c:v>05/29/12 22:35</c:v>
                </c:pt>
                <c:pt idx="1424">
                  <c:v>05/29/12 22:40</c:v>
                </c:pt>
                <c:pt idx="1425">
                  <c:v>05/29/12 22:45</c:v>
                </c:pt>
                <c:pt idx="1426">
                  <c:v>05/29/12 22:50</c:v>
                </c:pt>
                <c:pt idx="1427">
                  <c:v>05/29/12 22:55</c:v>
                </c:pt>
                <c:pt idx="1428">
                  <c:v>05/29/12 23:00</c:v>
                </c:pt>
                <c:pt idx="1429">
                  <c:v>05/29/12 23:05</c:v>
                </c:pt>
                <c:pt idx="1430">
                  <c:v>05/29/12 23:10</c:v>
                </c:pt>
                <c:pt idx="1431">
                  <c:v>05/29/12 23:15</c:v>
                </c:pt>
                <c:pt idx="1432">
                  <c:v>05/29/12 23:20</c:v>
                </c:pt>
                <c:pt idx="1433">
                  <c:v>05/29/12 23:25</c:v>
                </c:pt>
                <c:pt idx="1434">
                  <c:v>05/29/12 23:30</c:v>
                </c:pt>
                <c:pt idx="1435">
                  <c:v>05/29/12 23:35</c:v>
                </c:pt>
                <c:pt idx="1436">
                  <c:v>05/29/12 23:40</c:v>
                </c:pt>
                <c:pt idx="1437">
                  <c:v>05/29/12 23:45</c:v>
                </c:pt>
                <c:pt idx="1438">
                  <c:v>05/29/12 23:50</c:v>
                </c:pt>
                <c:pt idx="1439">
                  <c:v>05/29/12 23:55</c:v>
                </c:pt>
                <c:pt idx="1440">
                  <c:v>05/30/12 00:00</c:v>
                </c:pt>
                <c:pt idx="1441">
                  <c:v>05/30/12 00:05</c:v>
                </c:pt>
                <c:pt idx="1442">
                  <c:v>05/30/12 00:10</c:v>
                </c:pt>
                <c:pt idx="1443">
                  <c:v>05/30/12 00:15</c:v>
                </c:pt>
                <c:pt idx="1444">
                  <c:v>05/30/12 00:20</c:v>
                </c:pt>
                <c:pt idx="1445">
                  <c:v>05/30/12 00:25</c:v>
                </c:pt>
                <c:pt idx="1446">
                  <c:v>05/30/12 00:30</c:v>
                </c:pt>
                <c:pt idx="1447">
                  <c:v>05/30/12 00:35</c:v>
                </c:pt>
                <c:pt idx="1448">
                  <c:v>05/30/12 00:40</c:v>
                </c:pt>
                <c:pt idx="1449">
                  <c:v>05/30/12 00:45</c:v>
                </c:pt>
                <c:pt idx="1450">
                  <c:v>05/30/12 00:50</c:v>
                </c:pt>
                <c:pt idx="1451">
                  <c:v>05/30/12 00:55</c:v>
                </c:pt>
                <c:pt idx="1452">
                  <c:v>05/30/12 01:00</c:v>
                </c:pt>
                <c:pt idx="1453">
                  <c:v>05/30/12 01:05</c:v>
                </c:pt>
                <c:pt idx="1454">
                  <c:v>05/30/12 01:10</c:v>
                </c:pt>
                <c:pt idx="1455">
                  <c:v>05/30/12 01:15</c:v>
                </c:pt>
                <c:pt idx="1456">
                  <c:v>05/30/12 01:20</c:v>
                </c:pt>
                <c:pt idx="1457">
                  <c:v>05/30/12 01:25</c:v>
                </c:pt>
                <c:pt idx="1458">
                  <c:v>05/30/12 01:30</c:v>
                </c:pt>
                <c:pt idx="1459">
                  <c:v>05/30/12 01:35</c:v>
                </c:pt>
                <c:pt idx="1460">
                  <c:v>05/30/12 01:40</c:v>
                </c:pt>
                <c:pt idx="1461">
                  <c:v>05/30/12 01:45</c:v>
                </c:pt>
                <c:pt idx="1462">
                  <c:v>05/30/12 01:50</c:v>
                </c:pt>
                <c:pt idx="1463">
                  <c:v>05/30/12 01:55</c:v>
                </c:pt>
                <c:pt idx="1464">
                  <c:v>05/30/12 02:00</c:v>
                </c:pt>
                <c:pt idx="1465">
                  <c:v>05/30/12 02:05</c:v>
                </c:pt>
                <c:pt idx="1466">
                  <c:v>05/30/12 02:10</c:v>
                </c:pt>
                <c:pt idx="1467">
                  <c:v>05/30/12 02:15</c:v>
                </c:pt>
                <c:pt idx="1468">
                  <c:v>05/30/12 02:20</c:v>
                </c:pt>
                <c:pt idx="1469">
                  <c:v>05/30/12 02:25</c:v>
                </c:pt>
                <c:pt idx="1470">
                  <c:v>05/30/12 02:30</c:v>
                </c:pt>
                <c:pt idx="1471">
                  <c:v>05/30/12 02:35</c:v>
                </c:pt>
                <c:pt idx="1472">
                  <c:v>05/30/12 02:40</c:v>
                </c:pt>
                <c:pt idx="1473">
                  <c:v>05/30/12 02:45</c:v>
                </c:pt>
                <c:pt idx="1474">
                  <c:v>05/30/12 02:50</c:v>
                </c:pt>
                <c:pt idx="1475">
                  <c:v>05/30/12 02:55</c:v>
                </c:pt>
                <c:pt idx="1476">
                  <c:v>05/30/12 03:00</c:v>
                </c:pt>
                <c:pt idx="1477">
                  <c:v>05/30/12 03:05</c:v>
                </c:pt>
                <c:pt idx="1478">
                  <c:v>05/30/12 03:10</c:v>
                </c:pt>
                <c:pt idx="1479">
                  <c:v>05/30/12 03:15</c:v>
                </c:pt>
                <c:pt idx="1480">
                  <c:v>05/30/12 03:20</c:v>
                </c:pt>
                <c:pt idx="1481">
                  <c:v>05/30/12 03:25</c:v>
                </c:pt>
                <c:pt idx="1482">
                  <c:v>05/30/12 03:30</c:v>
                </c:pt>
                <c:pt idx="1483">
                  <c:v>05/30/12 03:35</c:v>
                </c:pt>
                <c:pt idx="1484">
                  <c:v>05/30/12 03:40</c:v>
                </c:pt>
                <c:pt idx="1485">
                  <c:v>05/30/12 03:45</c:v>
                </c:pt>
                <c:pt idx="1486">
                  <c:v>05/30/12 03:50</c:v>
                </c:pt>
                <c:pt idx="1487">
                  <c:v>05/30/12 03:55</c:v>
                </c:pt>
                <c:pt idx="1488">
                  <c:v>05/30/12 04:00</c:v>
                </c:pt>
                <c:pt idx="1489">
                  <c:v>05/30/12 04:05</c:v>
                </c:pt>
                <c:pt idx="1490">
                  <c:v>05/30/12 04:10</c:v>
                </c:pt>
                <c:pt idx="1491">
                  <c:v>05/30/12 04:15</c:v>
                </c:pt>
                <c:pt idx="1492">
                  <c:v>05/30/12 04:20</c:v>
                </c:pt>
                <c:pt idx="1493">
                  <c:v>05/30/12 04:25</c:v>
                </c:pt>
                <c:pt idx="1494">
                  <c:v>05/30/12 04:30</c:v>
                </c:pt>
                <c:pt idx="1495">
                  <c:v>05/30/12 04:35</c:v>
                </c:pt>
                <c:pt idx="1496">
                  <c:v>05/30/12 04:40</c:v>
                </c:pt>
                <c:pt idx="1497">
                  <c:v>05/30/12 04:45</c:v>
                </c:pt>
                <c:pt idx="1498">
                  <c:v>05/30/12 04:50</c:v>
                </c:pt>
                <c:pt idx="1499">
                  <c:v>05/30/12 04:55</c:v>
                </c:pt>
                <c:pt idx="1500">
                  <c:v>05/30/12 05:00</c:v>
                </c:pt>
                <c:pt idx="1501">
                  <c:v>05/30/12 05:05</c:v>
                </c:pt>
                <c:pt idx="1502">
                  <c:v>05/30/12 05:10</c:v>
                </c:pt>
                <c:pt idx="1503">
                  <c:v>05/30/12 05:15</c:v>
                </c:pt>
                <c:pt idx="1504">
                  <c:v>05/30/12 05:20</c:v>
                </c:pt>
                <c:pt idx="1505">
                  <c:v>05/30/12 05:25</c:v>
                </c:pt>
                <c:pt idx="1506">
                  <c:v>05/30/12 05:30</c:v>
                </c:pt>
                <c:pt idx="1507">
                  <c:v>05/30/12 05:35</c:v>
                </c:pt>
                <c:pt idx="1508">
                  <c:v>05/30/12 05:40</c:v>
                </c:pt>
                <c:pt idx="1509">
                  <c:v>05/30/12 05:45</c:v>
                </c:pt>
                <c:pt idx="1510">
                  <c:v>05/30/12 05:50</c:v>
                </c:pt>
                <c:pt idx="1511">
                  <c:v>05/30/12 05:55</c:v>
                </c:pt>
                <c:pt idx="1512">
                  <c:v>05/30/12 06:00</c:v>
                </c:pt>
                <c:pt idx="1513">
                  <c:v>05/30/12 06:05</c:v>
                </c:pt>
                <c:pt idx="1514">
                  <c:v>05/30/12 06:10</c:v>
                </c:pt>
                <c:pt idx="1515">
                  <c:v>05/30/12 06:15</c:v>
                </c:pt>
                <c:pt idx="1516">
                  <c:v>05/30/12 06:20</c:v>
                </c:pt>
                <c:pt idx="1517">
                  <c:v>05/30/12 06:25</c:v>
                </c:pt>
                <c:pt idx="1518">
                  <c:v>05/30/12 06:30</c:v>
                </c:pt>
                <c:pt idx="1519">
                  <c:v>05/30/12 06:35</c:v>
                </c:pt>
                <c:pt idx="1520">
                  <c:v>05/30/12 06:40</c:v>
                </c:pt>
                <c:pt idx="1521">
                  <c:v>05/30/12 06:45</c:v>
                </c:pt>
                <c:pt idx="1522">
                  <c:v>05/30/12 06:50</c:v>
                </c:pt>
                <c:pt idx="1523">
                  <c:v>05/30/12 06:55</c:v>
                </c:pt>
                <c:pt idx="1524">
                  <c:v>05/30/12 07:00</c:v>
                </c:pt>
                <c:pt idx="1525">
                  <c:v>05/30/12 07:05</c:v>
                </c:pt>
                <c:pt idx="1526">
                  <c:v>05/30/12 07:10</c:v>
                </c:pt>
                <c:pt idx="1527">
                  <c:v>05/30/12 07:15</c:v>
                </c:pt>
                <c:pt idx="1528">
                  <c:v>05/30/12 07:20</c:v>
                </c:pt>
                <c:pt idx="1529">
                  <c:v>05/30/12 07:25</c:v>
                </c:pt>
                <c:pt idx="1530">
                  <c:v>05/30/12 07:30</c:v>
                </c:pt>
                <c:pt idx="1531">
                  <c:v>05/30/12 07:35</c:v>
                </c:pt>
                <c:pt idx="1532">
                  <c:v>05/30/12 07:40</c:v>
                </c:pt>
                <c:pt idx="1533">
                  <c:v>05/30/12 07:45</c:v>
                </c:pt>
                <c:pt idx="1534">
                  <c:v>05/30/12 07:50</c:v>
                </c:pt>
                <c:pt idx="1535">
                  <c:v>05/30/12 07:55</c:v>
                </c:pt>
                <c:pt idx="1536">
                  <c:v>05/30/12 08:00</c:v>
                </c:pt>
                <c:pt idx="1537">
                  <c:v>05/30/12 08:05</c:v>
                </c:pt>
                <c:pt idx="1538">
                  <c:v>05/30/12 08:10</c:v>
                </c:pt>
                <c:pt idx="1539">
                  <c:v>05/30/12 08:15</c:v>
                </c:pt>
                <c:pt idx="1540">
                  <c:v>05/30/12 08:20</c:v>
                </c:pt>
                <c:pt idx="1541">
                  <c:v>05/30/12 08:25</c:v>
                </c:pt>
                <c:pt idx="1542">
                  <c:v>05/30/12 08:30</c:v>
                </c:pt>
                <c:pt idx="1543">
                  <c:v>05/30/12 08:35</c:v>
                </c:pt>
                <c:pt idx="1544">
                  <c:v>05/30/12 08:40</c:v>
                </c:pt>
                <c:pt idx="1545">
                  <c:v>05/30/12 08:45</c:v>
                </c:pt>
                <c:pt idx="1546">
                  <c:v>05/30/12 08:50</c:v>
                </c:pt>
                <c:pt idx="1547">
                  <c:v>05/30/12 08:55</c:v>
                </c:pt>
                <c:pt idx="1548">
                  <c:v>05/30/12 09:00</c:v>
                </c:pt>
                <c:pt idx="1549">
                  <c:v>05/30/12 09:05</c:v>
                </c:pt>
                <c:pt idx="1550">
                  <c:v>05/30/12 09:10</c:v>
                </c:pt>
                <c:pt idx="1551">
                  <c:v>05/30/12 09:15</c:v>
                </c:pt>
                <c:pt idx="1552">
                  <c:v>05/30/12 09:20</c:v>
                </c:pt>
                <c:pt idx="1553">
                  <c:v>05/30/12 09:25</c:v>
                </c:pt>
                <c:pt idx="1554">
                  <c:v>05/30/12 09:30</c:v>
                </c:pt>
                <c:pt idx="1555">
                  <c:v>05/30/12 09:35</c:v>
                </c:pt>
                <c:pt idx="1556">
                  <c:v>05/30/12 09:40</c:v>
                </c:pt>
                <c:pt idx="1557">
                  <c:v>05/30/12 09:45</c:v>
                </c:pt>
                <c:pt idx="1558">
                  <c:v>05/30/12 09:50</c:v>
                </c:pt>
                <c:pt idx="1559">
                  <c:v>05/30/12 09:55</c:v>
                </c:pt>
                <c:pt idx="1560">
                  <c:v>05/30/12 10:00</c:v>
                </c:pt>
                <c:pt idx="1561">
                  <c:v>05/30/12 10:05</c:v>
                </c:pt>
                <c:pt idx="1562">
                  <c:v>05/30/12 10:10</c:v>
                </c:pt>
                <c:pt idx="1563">
                  <c:v>05/30/12 10:15</c:v>
                </c:pt>
                <c:pt idx="1564">
                  <c:v>05/30/12 10:20</c:v>
                </c:pt>
                <c:pt idx="1565">
                  <c:v>05/30/12 10:25</c:v>
                </c:pt>
                <c:pt idx="1566">
                  <c:v>05/30/12 10:30</c:v>
                </c:pt>
                <c:pt idx="1567">
                  <c:v>05/30/12 10:35</c:v>
                </c:pt>
                <c:pt idx="1568">
                  <c:v>05/30/12 10:40</c:v>
                </c:pt>
                <c:pt idx="1569">
                  <c:v>05/30/12 10:45</c:v>
                </c:pt>
                <c:pt idx="1570">
                  <c:v>05/30/12 10:50</c:v>
                </c:pt>
                <c:pt idx="1571">
                  <c:v>05/30/12 10:55</c:v>
                </c:pt>
                <c:pt idx="1572">
                  <c:v>05/30/12 11:00</c:v>
                </c:pt>
                <c:pt idx="1573">
                  <c:v>05/30/12 11:05</c:v>
                </c:pt>
                <c:pt idx="1574">
                  <c:v>05/30/12 11:10</c:v>
                </c:pt>
                <c:pt idx="1575">
                  <c:v>05/30/12 11:15</c:v>
                </c:pt>
                <c:pt idx="1576">
                  <c:v>05/30/12 11:20</c:v>
                </c:pt>
                <c:pt idx="1577">
                  <c:v>05/30/12 11:25</c:v>
                </c:pt>
                <c:pt idx="1578">
                  <c:v>05/30/12 11:30</c:v>
                </c:pt>
                <c:pt idx="1579">
                  <c:v>05/30/12 11:35</c:v>
                </c:pt>
                <c:pt idx="1580">
                  <c:v>05/30/12 11:40</c:v>
                </c:pt>
                <c:pt idx="1581">
                  <c:v>05/30/12 11:45</c:v>
                </c:pt>
                <c:pt idx="1582">
                  <c:v>05/30/12 11:50</c:v>
                </c:pt>
                <c:pt idx="1583">
                  <c:v>05/30/12 11:55</c:v>
                </c:pt>
                <c:pt idx="1584">
                  <c:v>05/30/12 12:00</c:v>
                </c:pt>
                <c:pt idx="1585">
                  <c:v>05/30/12 12:05</c:v>
                </c:pt>
                <c:pt idx="1586">
                  <c:v>05/30/12 12:10</c:v>
                </c:pt>
                <c:pt idx="1587">
                  <c:v>05/30/12 12:15</c:v>
                </c:pt>
                <c:pt idx="1588">
                  <c:v>05/30/12 12:20</c:v>
                </c:pt>
                <c:pt idx="1589">
                  <c:v>05/30/12 12:25</c:v>
                </c:pt>
                <c:pt idx="1590">
                  <c:v>05/30/12 12:30</c:v>
                </c:pt>
                <c:pt idx="1591">
                  <c:v>05/30/12 12:35</c:v>
                </c:pt>
                <c:pt idx="1592">
                  <c:v>05/30/12 12:40</c:v>
                </c:pt>
                <c:pt idx="1593">
                  <c:v>05/30/12 12:45</c:v>
                </c:pt>
                <c:pt idx="1594">
                  <c:v>05/30/12 12:50</c:v>
                </c:pt>
                <c:pt idx="1595">
                  <c:v>05/30/12 12:55</c:v>
                </c:pt>
                <c:pt idx="1596">
                  <c:v>05/30/12 13:00</c:v>
                </c:pt>
                <c:pt idx="1597">
                  <c:v>05/30/12 13:05</c:v>
                </c:pt>
                <c:pt idx="1598">
                  <c:v>05/30/12 13:10</c:v>
                </c:pt>
                <c:pt idx="1599">
                  <c:v>05/30/12 13:15</c:v>
                </c:pt>
                <c:pt idx="1600">
                  <c:v>05/30/12 13:20</c:v>
                </c:pt>
                <c:pt idx="1601">
                  <c:v>05/30/12 13:25</c:v>
                </c:pt>
                <c:pt idx="1602">
                  <c:v>05/30/12 13:30</c:v>
                </c:pt>
                <c:pt idx="1603">
                  <c:v>05/30/12 13:35</c:v>
                </c:pt>
                <c:pt idx="1604">
                  <c:v>05/30/12 13:40</c:v>
                </c:pt>
                <c:pt idx="1605">
                  <c:v>05/30/12 13:45</c:v>
                </c:pt>
                <c:pt idx="1606">
                  <c:v>05/30/12 13:50</c:v>
                </c:pt>
                <c:pt idx="1607">
                  <c:v>05/30/12 13:55</c:v>
                </c:pt>
                <c:pt idx="1608">
                  <c:v>05/30/12 14:00</c:v>
                </c:pt>
                <c:pt idx="1609">
                  <c:v>05/30/12 14:05</c:v>
                </c:pt>
                <c:pt idx="1610">
                  <c:v>05/30/12 14:10</c:v>
                </c:pt>
                <c:pt idx="1611">
                  <c:v>05/30/12 14:15</c:v>
                </c:pt>
                <c:pt idx="1612">
                  <c:v>05/30/12 14:20</c:v>
                </c:pt>
                <c:pt idx="1613">
                  <c:v>05/30/12 14:25</c:v>
                </c:pt>
                <c:pt idx="1614">
                  <c:v>05/30/12 14:30</c:v>
                </c:pt>
                <c:pt idx="1615">
                  <c:v>05/30/12 14:35</c:v>
                </c:pt>
                <c:pt idx="1616">
                  <c:v>05/30/12 14:40</c:v>
                </c:pt>
                <c:pt idx="1617">
                  <c:v>05/30/12 14:45</c:v>
                </c:pt>
                <c:pt idx="1618">
                  <c:v>05/30/12 14:50</c:v>
                </c:pt>
                <c:pt idx="1619">
                  <c:v>05/30/12 14:55</c:v>
                </c:pt>
                <c:pt idx="1620">
                  <c:v>05/30/12 15:00</c:v>
                </c:pt>
                <c:pt idx="1621">
                  <c:v>05/30/12 15:05</c:v>
                </c:pt>
                <c:pt idx="1622">
                  <c:v>05/30/12 15:10</c:v>
                </c:pt>
                <c:pt idx="1623">
                  <c:v>05/30/12 15:15</c:v>
                </c:pt>
                <c:pt idx="1624">
                  <c:v>05/30/12 15:20</c:v>
                </c:pt>
                <c:pt idx="1625">
                  <c:v>05/30/12 15:25</c:v>
                </c:pt>
                <c:pt idx="1626">
                  <c:v>05/30/12 15:30</c:v>
                </c:pt>
                <c:pt idx="1627">
                  <c:v>05/30/12 15:35</c:v>
                </c:pt>
                <c:pt idx="1628">
                  <c:v>05/30/12 15:40</c:v>
                </c:pt>
                <c:pt idx="1629">
                  <c:v>05/30/12 15:45</c:v>
                </c:pt>
                <c:pt idx="1630">
                  <c:v>05/30/12 15:50</c:v>
                </c:pt>
                <c:pt idx="1631">
                  <c:v>05/30/12 15:55</c:v>
                </c:pt>
                <c:pt idx="1632">
                  <c:v>05/30/12 16:00</c:v>
                </c:pt>
                <c:pt idx="1633">
                  <c:v>05/30/12 16:05</c:v>
                </c:pt>
                <c:pt idx="1634">
                  <c:v>05/30/12 16:10</c:v>
                </c:pt>
                <c:pt idx="1635">
                  <c:v>05/30/12 16:15</c:v>
                </c:pt>
                <c:pt idx="1636">
                  <c:v>05/30/12 16:20</c:v>
                </c:pt>
                <c:pt idx="1637">
                  <c:v>05/30/12 16:25</c:v>
                </c:pt>
                <c:pt idx="1638">
                  <c:v>05/30/12 16:30</c:v>
                </c:pt>
                <c:pt idx="1639">
                  <c:v>05/30/12 16:35</c:v>
                </c:pt>
                <c:pt idx="1640">
                  <c:v>05/30/12 16:40</c:v>
                </c:pt>
                <c:pt idx="1641">
                  <c:v>05/30/12 16:45</c:v>
                </c:pt>
                <c:pt idx="1642">
                  <c:v>05/30/12 16:50</c:v>
                </c:pt>
                <c:pt idx="1643">
                  <c:v>05/30/12 16:55</c:v>
                </c:pt>
                <c:pt idx="1644">
                  <c:v>05/30/12 17:00</c:v>
                </c:pt>
                <c:pt idx="1645">
                  <c:v>05/30/12 17:05</c:v>
                </c:pt>
                <c:pt idx="1646">
                  <c:v>05/30/12 17:10</c:v>
                </c:pt>
                <c:pt idx="1647">
                  <c:v>05/30/12 17:15</c:v>
                </c:pt>
                <c:pt idx="1648">
                  <c:v>05/30/12 17:20</c:v>
                </c:pt>
                <c:pt idx="1649">
                  <c:v>05/30/12 17:25</c:v>
                </c:pt>
                <c:pt idx="1650">
                  <c:v>05/30/12 17:30</c:v>
                </c:pt>
                <c:pt idx="1651">
                  <c:v>05/30/12 17:35</c:v>
                </c:pt>
                <c:pt idx="1652">
                  <c:v>05/30/12 17:40</c:v>
                </c:pt>
                <c:pt idx="1653">
                  <c:v>05/30/12 17:45</c:v>
                </c:pt>
                <c:pt idx="1654">
                  <c:v>05/30/12 17:50</c:v>
                </c:pt>
                <c:pt idx="1655">
                  <c:v>05/30/12 17:55</c:v>
                </c:pt>
                <c:pt idx="1656">
                  <c:v>05/30/12 18:00</c:v>
                </c:pt>
                <c:pt idx="1657">
                  <c:v>05/30/12 18:05</c:v>
                </c:pt>
                <c:pt idx="1658">
                  <c:v>05/30/12 18:10</c:v>
                </c:pt>
                <c:pt idx="1659">
                  <c:v>05/30/12 18:15</c:v>
                </c:pt>
                <c:pt idx="1660">
                  <c:v>05/30/12 18:20</c:v>
                </c:pt>
                <c:pt idx="1661">
                  <c:v>05/30/12 18:25</c:v>
                </c:pt>
                <c:pt idx="1662">
                  <c:v>05/30/12 18:30</c:v>
                </c:pt>
                <c:pt idx="1663">
                  <c:v>05/30/12 18:35</c:v>
                </c:pt>
                <c:pt idx="1664">
                  <c:v>05/30/12 18:40</c:v>
                </c:pt>
                <c:pt idx="1665">
                  <c:v>05/30/12 18:45</c:v>
                </c:pt>
                <c:pt idx="1666">
                  <c:v>05/30/12 18:50</c:v>
                </c:pt>
                <c:pt idx="1667">
                  <c:v>05/30/12 18:55</c:v>
                </c:pt>
                <c:pt idx="1668">
                  <c:v>05/30/12 19:00</c:v>
                </c:pt>
                <c:pt idx="1669">
                  <c:v>05/30/12 19:05</c:v>
                </c:pt>
                <c:pt idx="1670">
                  <c:v>05/30/12 19:10</c:v>
                </c:pt>
                <c:pt idx="1671">
                  <c:v>05/30/12 19:15</c:v>
                </c:pt>
                <c:pt idx="1672">
                  <c:v>05/30/12 19:20</c:v>
                </c:pt>
                <c:pt idx="1673">
                  <c:v>05/30/12 19:25</c:v>
                </c:pt>
                <c:pt idx="1674">
                  <c:v>05/30/12 19:30</c:v>
                </c:pt>
                <c:pt idx="1675">
                  <c:v>05/30/12 19:35</c:v>
                </c:pt>
                <c:pt idx="1676">
                  <c:v>05/30/12 19:40</c:v>
                </c:pt>
                <c:pt idx="1677">
                  <c:v>05/30/12 19:45</c:v>
                </c:pt>
                <c:pt idx="1678">
                  <c:v>05/30/12 19:50</c:v>
                </c:pt>
                <c:pt idx="1679">
                  <c:v>05/30/12 19:55</c:v>
                </c:pt>
                <c:pt idx="1680">
                  <c:v>05/30/12 20:00</c:v>
                </c:pt>
                <c:pt idx="1681">
                  <c:v>05/30/12 20:05</c:v>
                </c:pt>
                <c:pt idx="1682">
                  <c:v>05/30/12 20:10</c:v>
                </c:pt>
                <c:pt idx="1683">
                  <c:v>05/30/12 20:15</c:v>
                </c:pt>
                <c:pt idx="1684">
                  <c:v>05/30/12 20:20</c:v>
                </c:pt>
                <c:pt idx="1685">
                  <c:v>05/30/12 20:25</c:v>
                </c:pt>
                <c:pt idx="1686">
                  <c:v>05/30/12 20:30</c:v>
                </c:pt>
                <c:pt idx="1687">
                  <c:v>05/30/12 20:35</c:v>
                </c:pt>
                <c:pt idx="1688">
                  <c:v>05/30/12 20:40</c:v>
                </c:pt>
                <c:pt idx="1689">
                  <c:v>05/30/12 20:45</c:v>
                </c:pt>
                <c:pt idx="1690">
                  <c:v>05/30/12 20:50</c:v>
                </c:pt>
                <c:pt idx="1691">
                  <c:v>05/30/12 20:55</c:v>
                </c:pt>
                <c:pt idx="1692">
                  <c:v>05/30/12 21:00</c:v>
                </c:pt>
                <c:pt idx="1693">
                  <c:v>05/30/12 21:05</c:v>
                </c:pt>
                <c:pt idx="1694">
                  <c:v>05/30/12 21:10</c:v>
                </c:pt>
                <c:pt idx="1695">
                  <c:v>05/30/12 21:15</c:v>
                </c:pt>
                <c:pt idx="1696">
                  <c:v>05/30/12 21:20</c:v>
                </c:pt>
                <c:pt idx="1697">
                  <c:v>05/30/12 21:25</c:v>
                </c:pt>
                <c:pt idx="1698">
                  <c:v>05/30/12 21:30</c:v>
                </c:pt>
                <c:pt idx="1699">
                  <c:v>05/30/12 21:35</c:v>
                </c:pt>
                <c:pt idx="1700">
                  <c:v>05/30/12 21:40</c:v>
                </c:pt>
                <c:pt idx="1701">
                  <c:v>05/30/12 21:45</c:v>
                </c:pt>
                <c:pt idx="1702">
                  <c:v>05/30/12 21:50</c:v>
                </c:pt>
                <c:pt idx="1703">
                  <c:v>05/30/12 21:55</c:v>
                </c:pt>
                <c:pt idx="1704">
                  <c:v>05/30/12 22:00</c:v>
                </c:pt>
                <c:pt idx="1705">
                  <c:v>05/30/12 22:05</c:v>
                </c:pt>
                <c:pt idx="1706">
                  <c:v>05/30/12 22:10</c:v>
                </c:pt>
                <c:pt idx="1707">
                  <c:v>05/30/12 22:15</c:v>
                </c:pt>
                <c:pt idx="1708">
                  <c:v>05/30/12 22:20</c:v>
                </c:pt>
                <c:pt idx="1709">
                  <c:v>05/30/12 22:25</c:v>
                </c:pt>
                <c:pt idx="1710">
                  <c:v>05/30/12 22:30</c:v>
                </c:pt>
                <c:pt idx="1711">
                  <c:v>05/30/12 22:35</c:v>
                </c:pt>
                <c:pt idx="1712">
                  <c:v>05/30/12 22:40</c:v>
                </c:pt>
                <c:pt idx="1713">
                  <c:v>05/30/12 22:45</c:v>
                </c:pt>
                <c:pt idx="1714">
                  <c:v>05/30/12 22:50</c:v>
                </c:pt>
                <c:pt idx="1715">
                  <c:v>05/30/12 22:55</c:v>
                </c:pt>
                <c:pt idx="1716">
                  <c:v>05/30/12 23:00</c:v>
                </c:pt>
                <c:pt idx="1717">
                  <c:v>05/30/12 23:05</c:v>
                </c:pt>
                <c:pt idx="1718">
                  <c:v>05/30/12 23:10</c:v>
                </c:pt>
                <c:pt idx="1719">
                  <c:v>05/30/12 23:15</c:v>
                </c:pt>
                <c:pt idx="1720">
                  <c:v>05/30/12 23:20</c:v>
                </c:pt>
                <c:pt idx="1721">
                  <c:v>05/30/12 23:25</c:v>
                </c:pt>
                <c:pt idx="1722">
                  <c:v>05/30/12 23:30</c:v>
                </c:pt>
                <c:pt idx="1723">
                  <c:v>05/30/12 23:35</c:v>
                </c:pt>
                <c:pt idx="1724">
                  <c:v>05/30/12 23:40</c:v>
                </c:pt>
                <c:pt idx="1725">
                  <c:v>05/30/12 23:45</c:v>
                </c:pt>
                <c:pt idx="1726">
                  <c:v>05/30/12 23:50</c:v>
                </c:pt>
              </c:strCache>
            </c:strRef>
          </c:cat>
          <c:val>
            <c:numRef>
              <c:f>'January-June'!$D$41768:$D$43494</c:f>
              <c:numCache>
                <c:formatCode>0</c:formatCode>
                <c:ptCount val="1727"/>
                <c:pt idx="0">
                  <c:v>5665.0</c:v>
                </c:pt>
                <c:pt idx="1">
                  <c:v>5639.0</c:v>
                </c:pt>
                <c:pt idx="2">
                  <c:v>5593.0</c:v>
                </c:pt>
                <c:pt idx="3">
                  <c:v>5572.0</c:v>
                </c:pt>
                <c:pt idx="4">
                  <c:v>5602.0</c:v>
                </c:pt>
                <c:pt idx="5">
                  <c:v>5553.0</c:v>
                </c:pt>
                <c:pt idx="6">
                  <c:v>5538.0</c:v>
                </c:pt>
                <c:pt idx="7">
                  <c:v>5541.0</c:v>
                </c:pt>
                <c:pt idx="8">
                  <c:v>5498.0</c:v>
                </c:pt>
                <c:pt idx="9">
                  <c:v>5537.0</c:v>
                </c:pt>
                <c:pt idx="10">
                  <c:v>5496.0</c:v>
                </c:pt>
                <c:pt idx="11">
                  <c:v>5497.0</c:v>
                </c:pt>
                <c:pt idx="12">
                  <c:v>5493.0</c:v>
                </c:pt>
                <c:pt idx="13">
                  <c:v>5482.0</c:v>
                </c:pt>
                <c:pt idx="14">
                  <c:v>5479.0</c:v>
                </c:pt>
                <c:pt idx="15">
                  <c:v>5479.0</c:v>
                </c:pt>
                <c:pt idx="16">
                  <c:v>5451.0</c:v>
                </c:pt>
                <c:pt idx="17">
                  <c:v>5442.0</c:v>
                </c:pt>
                <c:pt idx="18">
                  <c:v>5439.0</c:v>
                </c:pt>
                <c:pt idx="19">
                  <c:v>5430.0</c:v>
                </c:pt>
                <c:pt idx="20">
                  <c:v>5414.0</c:v>
                </c:pt>
                <c:pt idx="21">
                  <c:v>5428.0</c:v>
                </c:pt>
                <c:pt idx="22">
                  <c:v>5415.0</c:v>
                </c:pt>
                <c:pt idx="23">
                  <c:v>5353.0</c:v>
                </c:pt>
                <c:pt idx="24">
                  <c:v>5404.0</c:v>
                </c:pt>
                <c:pt idx="25">
                  <c:v>5428.0</c:v>
                </c:pt>
                <c:pt idx="26">
                  <c:v>5366.0</c:v>
                </c:pt>
                <c:pt idx="27">
                  <c:v>5369.0</c:v>
                </c:pt>
                <c:pt idx="28">
                  <c:v>5390.0</c:v>
                </c:pt>
                <c:pt idx="29">
                  <c:v>5396.0</c:v>
                </c:pt>
                <c:pt idx="30">
                  <c:v>5380.0</c:v>
                </c:pt>
                <c:pt idx="31">
                  <c:v>5381.0</c:v>
                </c:pt>
                <c:pt idx="32">
                  <c:v>5381.0</c:v>
                </c:pt>
                <c:pt idx="33">
                  <c:v>5388.0</c:v>
                </c:pt>
                <c:pt idx="34">
                  <c:v>5363.0</c:v>
                </c:pt>
                <c:pt idx="35">
                  <c:v>5333.0</c:v>
                </c:pt>
                <c:pt idx="36">
                  <c:v>5364.0</c:v>
                </c:pt>
                <c:pt idx="37">
                  <c:v>5376.0</c:v>
                </c:pt>
                <c:pt idx="38">
                  <c:v>5391.0</c:v>
                </c:pt>
                <c:pt idx="39">
                  <c:v>5402.0</c:v>
                </c:pt>
                <c:pt idx="40">
                  <c:v>5426.0</c:v>
                </c:pt>
                <c:pt idx="41">
                  <c:v>5407.0</c:v>
                </c:pt>
                <c:pt idx="42">
                  <c:v>5392.0</c:v>
                </c:pt>
                <c:pt idx="43">
                  <c:v>5409.0</c:v>
                </c:pt>
                <c:pt idx="44">
                  <c:v>5409.0</c:v>
                </c:pt>
                <c:pt idx="45">
                  <c:v>5407.0</c:v>
                </c:pt>
                <c:pt idx="46">
                  <c:v>5417.0</c:v>
                </c:pt>
                <c:pt idx="47">
                  <c:v>5456.0</c:v>
                </c:pt>
                <c:pt idx="48">
                  <c:v>5469.0</c:v>
                </c:pt>
                <c:pt idx="49">
                  <c:v>5462.0</c:v>
                </c:pt>
                <c:pt idx="50">
                  <c:v>5494.0</c:v>
                </c:pt>
                <c:pt idx="51">
                  <c:v>5476.0</c:v>
                </c:pt>
                <c:pt idx="52">
                  <c:v>5535.0</c:v>
                </c:pt>
                <c:pt idx="53">
                  <c:v>5532.0</c:v>
                </c:pt>
                <c:pt idx="54">
                  <c:v>5537.0</c:v>
                </c:pt>
                <c:pt idx="55">
                  <c:v>5562.0</c:v>
                </c:pt>
                <c:pt idx="56">
                  <c:v>5603.0</c:v>
                </c:pt>
                <c:pt idx="57">
                  <c:v>5636.0</c:v>
                </c:pt>
                <c:pt idx="58">
                  <c:v>5663.0</c:v>
                </c:pt>
                <c:pt idx="59">
                  <c:v>5681.0</c:v>
                </c:pt>
                <c:pt idx="60">
                  <c:v>5720.0</c:v>
                </c:pt>
                <c:pt idx="61">
                  <c:v>5799.0</c:v>
                </c:pt>
                <c:pt idx="62">
                  <c:v>5845.0</c:v>
                </c:pt>
                <c:pt idx="63">
                  <c:v>5876.0</c:v>
                </c:pt>
                <c:pt idx="64">
                  <c:v>5909.0</c:v>
                </c:pt>
                <c:pt idx="65">
                  <c:v>5963.0</c:v>
                </c:pt>
                <c:pt idx="66">
                  <c:v>5973.0</c:v>
                </c:pt>
                <c:pt idx="67">
                  <c:v>6047.0</c:v>
                </c:pt>
                <c:pt idx="68">
                  <c:v>6081.0</c:v>
                </c:pt>
                <c:pt idx="69">
                  <c:v>6072.0</c:v>
                </c:pt>
                <c:pt idx="70">
                  <c:v>6131.0</c:v>
                </c:pt>
                <c:pt idx="71">
                  <c:v>6166.0</c:v>
                </c:pt>
                <c:pt idx="72">
                  <c:v>6186.0</c:v>
                </c:pt>
                <c:pt idx="73">
                  <c:v>6255.0</c:v>
                </c:pt>
                <c:pt idx="74">
                  <c:v>6336.0</c:v>
                </c:pt>
                <c:pt idx="75">
                  <c:v>6356.0</c:v>
                </c:pt>
                <c:pt idx="76">
                  <c:v>6438.0</c:v>
                </c:pt>
                <c:pt idx="77">
                  <c:v>6506.0</c:v>
                </c:pt>
                <c:pt idx="78">
                  <c:v>6538.0</c:v>
                </c:pt>
                <c:pt idx="79">
                  <c:v>6547.0</c:v>
                </c:pt>
                <c:pt idx="80">
                  <c:v>6595.0</c:v>
                </c:pt>
                <c:pt idx="81">
                  <c:v>6591.0</c:v>
                </c:pt>
                <c:pt idx="82">
                  <c:v>6626.0</c:v>
                </c:pt>
                <c:pt idx="83">
                  <c:v>6657.0</c:v>
                </c:pt>
                <c:pt idx="84">
                  <c:v>6709.0</c:v>
                </c:pt>
                <c:pt idx="85">
                  <c:v>6773.0</c:v>
                </c:pt>
                <c:pt idx="86">
                  <c:v>6803.0</c:v>
                </c:pt>
                <c:pt idx="87">
                  <c:v>6866.0</c:v>
                </c:pt>
                <c:pt idx="88">
                  <c:v>6864.0</c:v>
                </c:pt>
                <c:pt idx="89">
                  <c:v>6821.0</c:v>
                </c:pt>
                <c:pt idx="90">
                  <c:v>6808.0</c:v>
                </c:pt>
                <c:pt idx="91">
                  <c:v>6815.0</c:v>
                </c:pt>
                <c:pt idx="92">
                  <c:v>6837.0</c:v>
                </c:pt>
                <c:pt idx="93">
                  <c:v>6796.0</c:v>
                </c:pt>
                <c:pt idx="94">
                  <c:v>6802.0</c:v>
                </c:pt>
                <c:pt idx="95">
                  <c:v>6809.0</c:v>
                </c:pt>
                <c:pt idx="96">
                  <c:v>6769.0</c:v>
                </c:pt>
                <c:pt idx="97">
                  <c:v>6809.0</c:v>
                </c:pt>
                <c:pt idx="98">
                  <c:v>6813.0</c:v>
                </c:pt>
                <c:pt idx="99">
                  <c:v>6804.0</c:v>
                </c:pt>
                <c:pt idx="100">
                  <c:v>6830.0</c:v>
                </c:pt>
                <c:pt idx="101">
                  <c:v>6805.0</c:v>
                </c:pt>
                <c:pt idx="102">
                  <c:v>6779.0</c:v>
                </c:pt>
                <c:pt idx="103">
                  <c:v>6767.0</c:v>
                </c:pt>
                <c:pt idx="104">
                  <c:v>6787.0</c:v>
                </c:pt>
                <c:pt idx="105">
                  <c:v>6759.0</c:v>
                </c:pt>
                <c:pt idx="106">
                  <c:v>6745.0</c:v>
                </c:pt>
                <c:pt idx="107">
                  <c:v>6699.0</c:v>
                </c:pt>
                <c:pt idx="108">
                  <c:v>6699.0</c:v>
                </c:pt>
                <c:pt idx="109">
                  <c:v>6726.0</c:v>
                </c:pt>
                <c:pt idx="110">
                  <c:v>6728.0</c:v>
                </c:pt>
                <c:pt idx="111">
                  <c:v>6699.0</c:v>
                </c:pt>
                <c:pt idx="112">
                  <c:v>6723.0</c:v>
                </c:pt>
                <c:pt idx="113">
                  <c:v>6702.0</c:v>
                </c:pt>
                <c:pt idx="114">
                  <c:v>6703.0</c:v>
                </c:pt>
                <c:pt idx="115">
                  <c:v>6672.0</c:v>
                </c:pt>
                <c:pt idx="116">
                  <c:v>6675.0</c:v>
                </c:pt>
                <c:pt idx="117">
                  <c:v>6666.0</c:v>
                </c:pt>
                <c:pt idx="118">
                  <c:v>6694.0</c:v>
                </c:pt>
                <c:pt idx="119">
                  <c:v>6645.0</c:v>
                </c:pt>
                <c:pt idx="120">
                  <c:v>6631.0</c:v>
                </c:pt>
                <c:pt idx="121">
                  <c:v>6612.0</c:v>
                </c:pt>
                <c:pt idx="122">
                  <c:v>6589.0</c:v>
                </c:pt>
                <c:pt idx="123">
                  <c:v>6588.0</c:v>
                </c:pt>
                <c:pt idx="124">
                  <c:v>6567.0</c:v>
                </c:pt>
                <c:pt idx="125">
                  <c:v>6571.0</c:v>
                </c:pt>
                <c:pt idx="126">
                  <c:v>6548.0</c:v>
                </c:pt>
                <c:pt idx="127">
                  <c:v>6534.0</c:v>
                </c:pt>
                <c:pt idx="128">
                  <c:v>6519.0</c:v>
                </c:pt>
                <c:pt idx="129">
                  <c:v>6528.0</c:v>
                </c:pt>
                <c:pt idx="130">
                  <c:v>6472.0</c:v>
                </c:pt>
                <c:pt idx="131">
                  <c:v>6517.0</c:v>
                </c:pt>
                <c:pt idx="132">
                  <c:v>6480.0</c:v>
                </c:pt>
                <c:pt idx="133">
                  <c:v>6488.0</c:v>
                </c:pt>
                <c:pt idx="134">
                  <c:v>6489.0</c:v>
                </c:pt>
                <c:pt idx="135">
                  <c:v>6447.0</c:v>
                </c:pt>
                <c:pt idx="136">
                  <c:v>6462.0</c:v>
                </c:pt>
                <c:pt idx="137">
                  <c:v>6418.0</c:v>
                </c:pt>
                <c:pt idx="138">
                  <c:v>6421.0</c:v>
                </c:pt>
                <c:pt idx="139">
                  <c:v>6442.0</c:v>
                </c:pt>
                <c:pt idx="140">
                  <c:v>6402.0</c:v>
                </c:pt>
                <c:pt idx="141">
                  <c:v>6428.0</c:v>
                </c:pt>
                <c:pt idx="142">
                  <c:v>6393.0</c:v>
                </c:pt>
                <c:pt idx="143">
                  <c:v>6386.0</c:v>
                </c:pt>
                <c:pt idx="144">
                  <c:v>6414.0</c:v>
                </c:pt>
                <c:pt idx="145">
                  <c:v>6398.0</c:v>
                </c:pt>
                <c:pt idx="146">
                  <c:v>6395.0</c:v>
                </c:pt>
                <c:pt idx="147">
                  <c:v>6396.0</c:v>
                </c:pt>
                <c:pt idx="148">
                  <c:v>6381.0</c:v>
                </c:pt>
                <c:pt idx="149">
                  <c:v>6393.0</c:v>
                </c:pt>
                <c:pt idx="150">
                  <c:v>6357.0</c:v>
                </c:pt>
                <c:pt idx="151">
                  <c:v>6330.0</c:v>
                </c:pt>
                <c:pt idx="152">
                  <c:v>6377.0</c:v>
                </c:pt>
                <c:pt idx="153">
                  <c:v>6352.0</c:v>
                </c:pt>
                <c:pt idx="154">
                  <c:v>6333.0</c:v>
                </c:pt>
                <c:pt idx="155">
                  <c:v>6320.0</c:v>
                </c:pt>
                <c:pt idx="156">
                  <c:v>6319.0</c:v>
                </c:pt>
                <c:pt idx="157">
                  <c:v>6320.0</c:v>
                </c:pt>
                <c:pt idx="158">
                  <c:v>6302.0</c:v>
                </c:pt>
                <c:pt idx="159">
                  <c:v>6293.0</c:v>
                </c:pt>
                <c:pt idx="160">
                  <c:v>6320.0</c:v>
                </c:pt>
                <c:pt idx="161">
                  <c:v>6307.0</c:v>
                </c:pt>
                <c:pt idx="162">
                  <c:v>6299.0</c:v>
                </c:pt>
                <c:pt idx="163">
                  <c:v>6301.0</c:v>
                </c:pt>
                <c:pt idx="164">
                  <c:v>6300.0</c:v>
                </c:pt>
                <c:pt idx="165">
                  <c:v>6256.0</c:v>
                </c:pt>
                <c:pt idx="166">
                  <c:v>6296.0</c:v>
                </c:pt>
                <c:pt idx="167">
                  <c:v>6260.0</c:v>
                </c:pt>
                <c:pt idx="168">
                  <c:v>6281.0</c:v>
                </c:pt>
                <c:pt idx="169">
                  <c:v>6236.0</c:v>
                </c:pt>
                <c:pt idx="170">
                  <c:v>6228.0</c:v>
                </c:pt>
                <c:pt idx="171">
                  <c:v>6237.0</c:v>
                </c:pt>
                <c:pt idx="172">
                  <c:v>6273.0</c:v>
                </c:pt>
                <c:pt idx="173">
                  <c:v>6224.0</c:v>
                </c:pt>
                <c:pt idx="174">
                  <c:v>6208.0</c:v>
                </c:pt>
                <c:pt idx="175">
                  <c:v>6173.0</c:v>
                </c:pt>
                <c:pt idx="176">
                  <c:v>6165.0</c:v>
                </c:pt>
                <c:pt idx="177">
                  <c:v>6191.0</c:v>
                </c:pt>
                <c:pt idx="178">
                  <c:v>6187.0</c:v>
                </c:pt>
                <c:pt idx="179">
                  <c:v>6194.0</c:v>
                </c:pt>
                <c:pt idx="180">
                  <c:v>6203.0</c:v>
                </c:pt>
                <c:pt idx="181">
                  <c:v>6177.0</c:v>
                </c:pt>
                <c:pt idx="182">
                  <c:v>6185.0</c:v>
                </c:pt>
                <c:pt idx="183">
                  <c:v>6177.0</c:v>
                </c:pt>
                <c:pt idx="184">
                  <c:v>6166.0</c:v>
                </c:pt>
                <c:pt idx="185">
                  <c:v>6188.0</c:v>
                </c:pt>
                <c:pt idx="186">
                  <c:v>6128.0</c:v>
                </c:pt>
                <c:pt idx="187">
                  <c:v>6134.0</c:v>
                </c:pt>
                <c:pt idx="188">
                  <c:v>6152.0</c:v>
                </c:pt>
                <c:pt idx="189">
                  <c:v>6140.0</c:v>
                </c:pt>
                <c:pt idx="190">
                  <c:v>6130.0</c:v>
                </c:pt>
                <c:pt idx="191">
                  <c:v>6126.0</c:v>
                </c:pt>
                <c:pt idx="192">
                  <c:v>6141.0</c:v>
                </c:pt>
                <c:pt idx="193">
                  <c:v>6091.0</c:v>
                </c:pt>
                <c:pt idx="194">
                  <c:v>6083.0</c:v>
                </c:pt>
                <c:pt idx="195">
                  <c:v>6108.0</c:v>
                </c:pt>
                <c:pt idx="196">
                  <c:v>6113.0</c:v>
                </c:pt>
                <c:pt idx="197">
                  <c:v>6107.0</c:v>
                </c:pt>
                <c:pt idx="198">
                  <c:v>6096.0</c:v>
                </c:pt>
                <c:pt idx="199">
                  <c:v>6114.0</c:v>
                </c:pt>
                <c:pt idx="200">
                  <c:v>6080.0</c:v>
                </c:pt>
                <c:pt idx="201">
                  <c:v>6095.0</c:v>
                </c:pt>
                <c:pt idx="202">
                  <c:v>6102.0</c:v>
                </c:pt>
                <c:pt idx="203">
                  <c:v>6140.0</c:v>
                </c:pt>
                <c:pt idx="204">
                  <c:v>6074.0</c:v>
                </c:pt>
                <c:pt idx="205">
                  <c:v>6144.0</c:v>
                </c:pt>
                <c:pt idx="206">
                  <c:v>6150.0</c:v>
                </c:pt>
                <c:pt idx="207">
                  <c:v>6115.0</c:v>
                </c:pt>
                <c:pt idx="208">
                  <c:v>6140.0</c:v>
                </c:pt>
                <c:pt idx="209">
                  <c:v>6103.0</c:v>
                </c:pt>
                <c:pt idx="210">
                  <c:v>6112.0</c:v>
                </c:pt>
                <c:pt idx="211">
                  <c:v>6143.0</c:v>
                </c:pt>
                <c:pt idx="212">
                  <c:v>6113.0</c:v>
                </c:pt>
                <c:pt idx="213">
                  <c:v>6132.0</c:v>
                </c:pt>
                <c:pt idx="214">
                  <c:v>6140.0</c:v>
                </c:pt>
                <c:pt idx="215">
                  <c:v>6148.0</c:v>
                </c:pt>
                <c:pt idx="216">
                  <c:v>6100.0</c:v>
                </c:pt>
                <c:pt idx="217">
                  <c:v>6115.0</c:v>
                </c:pt>
                <c:pt idx="218">
                  <c:v>6116.0</c:v>
                </c:pt>
                <c:pt idx="219">
                  <c:v>6120.0</c:v>
                </c:pt>
                <c:pt idx="220">
                  <c:v>6110.0</c:v>
                </c:pt>
                <c:pt idx="221">
                  <c:v>6119.0</c:v>
                </c:pt>
                <c:pt idx="222">
                  <c:v>6067.0</c:v>
                </c:pt>
                <c:pt idx="223">
                  <c:v>6085.0</c:v>
                </c:pt>
                <c:pt idx="224">
                  <c:v>6114.0</c:v>
                </c:pt>
                <c:pt idx="225">
                  <c:v>6116.0</c:v>
                </c:pt>
                <c:pt idx="226">
                  <c:v>6094.0</c:v>
                </c:pt>
                <c:pt idx="227">
                  <c:v>6093.0</c:v>
                </c:pt>
                <c:pt idx="228">
                  <c:v>6105.0</c:v>
                </c:pt>
                <c:pt idx="229">
                  <c:v>6101.0</c:v>
                </c:pt>
                <c:pt idx="230">
                  <c:v>6100.0</c:v>
                </c:pt>
                <c:pt idx="231">
                  <c:v>6095.0</c:v>
                </c:pt>
                <c:pt idx="232">
                  <c:v>6074.0</c:v>
                </c:pt>
                <c:pt idx="233">
                  <c:v>6076.0</c:v>
                </c:pt>
                <c:pt idx="234">
                  <c:v>6045.0</c:v>
                </c:pt>
                <c:pt idx="235">
                  <c:v>6082.0</c:v>
                </c:pt>
                <c:pt idx="236">
                  <c:v>6053.0</c:v>
                </c:pt>
                <c:pt idx="237">
                  <c:v>6096.0</c:v>
                </c:pt>
                <c:pt idx="238">
                  <c:v>6049.0</c:v>
                </c:pt>
                <c:pt idx="239">
                  <c:v>6053.0</c:v>
                </c:pt>
                <c:pt idx="240">
                  <c:v>6043.0</c:v>
                </c:pt>
                <c:pt idx="241">
                  <c:v>6076.0</c:v>
                </c:pt>
                <c:pt idx="242">
                  <c:v>6067.0</c:v>
                </c:pt>
                <c:pt idx="243">
                  <c:v>6104.0</c:v>
                </c:pt>
                <c:pt idx="244">
                  <c:v>6090.0</c:v>
                </c:pt>
                <c:pt idx="245">
                  <c:v>6063.0</c:v>
                </c:pt>
                <c:pt idx="246">
                  <c:v>6074.0</c:v>
                </c:pt>
                <c:pt idx="247">
                  <c:v>6091.0</c:v>
                </c:pt>
                <c:pt idx="248">
                  <c:v>6092.0</c:v>
                </c:pt>
                <c:pt idx="249">
                  <c:v>6061.0</c:v>
                </c:pt>
                <c:pt idx="250">
                  <c:v>6069.0</c:v>
                </c:pt>
                <c:pt idx="251">
                  <c:v>6090.0</c:v>
                </c:pt>
                <c:pt idx="252">
                  <c:v>6157.0</c:v>
                </c:pt>
                <c:pt idx="253">
                  <c:v>6084.0</c:v>
                </c:pt>
                <c:pt idx="254">
                  <c:v>6163.0</c:v>
                </c:pt>
                <c:pt idx="255">
                  <c:v>6148.0</c:v>
                </c:pt>
                <c:pt idx="256">
                  <c:v>6182.0</c:v>
                </c:pt>
                <c:pt idx="257">
                  <c:v>6143.0</c:v>
                </c:pt>
                <c:pt idx="258">
                  <c:v>6148.0</c:v>
                </c:pt>
                <c:pt idx="259">
                  <c:v>6097.0</c:v>
                </c:pt>
                <c:pt idx="260">
                  <c:v>6092.0</c:v>
                </c:pt>
                <c:pt idx="261">
                  <c:v>6059.0</c:v>
                </c:pt>
                <c:pt idx="262">
                  <c:v>6030.0</c:v>
                </c:pt>
                <c:pt idx="263">
                  <c:v>6018.0</c:v>
                </c:pt>
                <c:pt idx="264">
                  <c:v>5962.0</c:v>
                </c:pt>
                <c:pt idx="265">
                  <c:v>5918.0</c:v>
                </c:pt>
                <c:pt idx="266">
                  <c:v>5892.0</c:v>
                </c:pt>
                <c:pt idx="267">
                  <c:v>5923.0</c:v>
                </c:pt>
                <c:pt idx="268">
                  <c:v>5889.0</c:v>
                </c:pt>
                <c:pt idx="269">
                  <c:v>5854.0</c:v>
                </c:pt>
                <c:pt idx="270">
                  <c:v>5807.0</c:v>
                </c:pt>
                <c:pt idx="271">
                  <c:v>5767.0</c:v>
                </c:pt>
                <c:pt idx="272">
                  <c:v>5789.0</c:v>
                </c:pt>
                <c:pt idx="273">
                  <c:v>5713.0</c:v>
                </c:pt>
                <c:pt idx="274">
                  <c:v>5721.0</c:v>
                </c:pt>
                <c:pt idx="275">
                  <c:v>5646.0</c:v>
                </c:pt>
                <c:pt idx="276">
                  <c:v>5807.0</c:v>
                </c:pt>
                <c:pt idx="277">
                  <c:v>5837.0</c:v>
                </c:pt>
                <c:pt idx="278">
                  <c:v>5760.0</c:v>
                </c:pt>
                <c:pt idx="279">
                  <c:v>5727.0</c:v>
                </c:pt>
                <c:pt idx="280">
                  <c:v>5690.0</c:v>
                </c:pt>
                <c:pt idx="281">
                  <c:v>5682.0</c:v>
                </c:pt>
                <c:pt idx="282">
                  <c:v>5676.0</c:v>
                </c:pt>
                <c:pt idx="283">
                  <c:v>5649.0</c:v>
                </c:pt>
                <c:pt idx="284">
                  <c:v>5621.0</c:v>
                </c:pt>
                <c:pt idx="285">
                  <c:v>5582.0</c:v>
                </c:pt>
                <c:pt idx="286">
                  <c:v>5587.0</c:v>
                </c:pt>
                <c:pt idx="287">
                  <c:v>5550.0</c:v>
                </c:pt>
                <c:pt idx="288">
                  <c:v>5508.0</c:v>
                </c:pt>
                <c:pt idx="289">
                  <c:v>5528.0</c:v>
                </c:pt>
                <c:pt idx="290">
                  <c:v>5457.0</c:v>
                </c:pt>
                <c:pt idx="291">
                  <c:v>5447.0</c:v>
                </c:pt>
                <c:pt idx="292">
                  <c:v>5416.0</c:v>
                </c:pt>
                <c:pt idx="293">
                  <c:v>5412.0</c:v>
                </c:pt>
                <c:pt idx="294">
                  <c:v>5384.0</c:v>
                </c:pt>
                <c:pt idx="295">
                  <c:v>5363.0</c:v>
                </c:pt>
                <c:pt idx="296">
                  <c:v>5385.0</c:v>
                </c:pt>
                <c:pt idx="297">
                  <c:v>5355.0</c:v>
                </c:pt>
                <c:pt idx="298">
                  <c:v>5358.0</c:v>
                </c:pt>
                <c:pt idx="299">
                  <c:v>5331.0</c:v>
                </c:pt>
                <c:pt idx="300">
                  <c:v>5353.0</c:v>
                </c:pt>
                <c:pt idx="301">
                  <c:v>5331.0</c:v>
                </c:pt>
                <c:pt idx="302">
                  <c:v>5329.0</c:v>
                </c:pt>
                <c:pt idx="303">
                  <c:v>5314.0</c:v>
                </c:pt>
                <c:pt idx="304">
                  <c:v>5345.0</c:v>
                </c:pt>
                <c:pt idx="305">
                  <c:v>5336.0</c:v>
                </c:pt>
                <c:pt idx="306">
                  <c:v>5311.0</c:v>
                </c:pt>
                <c:pt idx="307">
                  <c:v>5303.0</c:v>
                </c:pt>
                <c:pt idx="308">
                  <c:v>5265.0</c:v>
                </c:pt>
                <c:pt idx="309">
                  <c:v>5276.0</c:v>
                </c:pt>
                <c:pt idx="310">
                  <c:v>5304.0</c:v>
                </c:pt>
                <c:pt idx="311">
                  <c:v>5270.0</c:v>
                </c:pt>
                <c:pt idx="312">
                  <c:v>5242.0</c:v>
                </c:pt>
                <c:pt idx="313">
                  <c:v>5248.0</c:v>
                </c:pt>
                <c:pt idx="314">
                  <c:v>5292.0</c:v>
                </c:pt>
                <c:pt idx="315">
                  <c:v>5253.0</c:v>
                </c:pt>
                <c:pt idx="316">
                  <c:v>5221.0</c:v>
                </c:pt>
                <c:pt idx="317">
                  <c:v>5252.0</c:v>
                </c:pt>
                <c:pt idx="318">
                  <c:v>5237.0</c:v>
                </c:pt>
                <c:pt idx="319">
                  <c:v>5199.0</c:v>
                </c:pt>
                <c:pt idx="320">
                  <c:v>5257.0</c:v>
                </c:pt>
                <c:pt idx="321">
                  <c:v>5253.0</c:v>
                </c:pt>
                <c:pt idx="322">
                  <c:v>5258.0</c:v>
                </c:pt>
                <c:pt idx="323">
                  <c:v>5200.0</c:v>
                </c:pt>
                <c:pt idx="324">
                  <c:v>5203.0</c:v>
                </c:pt>
                <c:pt idx="325">
                  <c:v>5212.0</c:v>
                </c:pt>
                <c:pt idx="326">
                  <c:v>5225.0</c:v>
                </c:pt>
                <c:pt idx="327">
                  <c:v>5221.0</c:v>
                </c:pt>
                <c:pt idx="328">
                  <c:v>5144.0</c:v>
                </c:pt>
                <c:pt idx="329">
                  <c:v>5142.0</c:v>
                </c:pt>
                <c:pt idx="330">
                  <c:v>5119.0</c:v>
                </c:pt>
                <c:pt idx="331">
                  <c:v>5150.0</c:v>
                </c:pt>
                <c:pt idx="332">
                  <c:v>5166.0</c:v>
                </c:pt>
                <c:pt idx="333">
                  <c:v>5167.0</c:v>
                </c:pt>
                <c:pt idx="334">
                  <c:v>5142.0</c:v>
                </c:pt>
                <c:pt idx="335">
                  <c:v>5167.0</c:v>
                </c:pt>
                <c:pt idx="336">
                  <c:v>5152.0</c:v>
                </c:pt>
                <c:pt idx="337">
                  <c:v>5184.0</c:v>
                </c:pt>
                <c:pt idx="338">
                  <c:v>5062.0</c:v>
                </c:pt>
                <c:pt idx="339">
                  <c:v>5039.0</c:v>
                </c:pt>
                <c:pt idx="340">
                  <c:v>5056.0</c:v>
                </c:pt>
                <c:pt idx="341">
                  <c:v>5088.0</c:v>
                </c:pt>
                <c:pt idx="342">
                  <c:v>5086.0</c:v>
                </c:pt>
                <c:pt idx="343">
                  <c:v>5094.0</c:v>
                </c:pt>
                <c:pt idx="344">
                  <c:v>5099.0</c:v>
                </c:pt>
                <c:pt idx="345">
                  <c:v>5085.0</c:v>
                </c:pt>
                <c:pt idx="346">
                  <c:v>5148.0</c:v>
                </c:pt>
                <c:pt idx="347">
                  <c:v>5138.0</c:v>
                </c:pt>
                <c:pt idx="348">
                  <c:v>5149.0</c:v>
                </c:pt>
                <c:pt idx="349">
                  <c:v>5149.0</c:v>
                </c:pt>
                <c:pt idx="350">
                  <c:v>5157.0</c:v>
                </c:pt>
                <c:pt idx="351">
                  <c:v>5155.0</c:v>
                </c:pt>
                <c:pt idx="352">
                  <c:v>5198.0</c:v>
                </c:pt>
                <c:pt idx="353">
                  <c:v>5176.0</c:v>
                </c:pt>
                <c:pt idx="354">
                  <c:v>5209.0</c:v>
                </c:pt>
                <c:pt idx="355">
                  <c:v>5210.0</c:v>
                </c:pt>
                <c:pt idx="356">
                  <c:v>5213.0</c:v>
                </c:pt>
                <c:pt idx="357">
                  <c:v>5191.0</c:v>
                </c:pt>
                <c:pt idx="358">
                  <c:v>5232.0</c:v>
                </c:pt>
                <c:pt idx="359">
                  <c:v>5262.0</c:v>
                </c:pt>
                <c:pt idx="360">
                  <c:v>5265.0</c:v>
                </c:pt>
                <c:pt idx="361">
                  <c:v>5298.0</c:v>
                </c:pt>
                <c:pt idx="362">
                  <c:v>5279.0</c:v>
                </c:pt>
                <c:pt idx="363">
                  <c:v>5342.0</c:v>
                </c:pt>
                <c:pt idx="364">
                  <c:v>5402.0</c:v>
                </c:pt>
                <c:pt idx="365">
                  <c:v>5380.0</c:v>
                </c:pt>
                <c:pt idx="366">
                  <c:v>5430.0</c:v>
                </c:pt>
                <c:pt idx="367">
                  <c:v>5446.0</c:v>
                </c:pt>
                <c:pt idx="368">
                  <c:v>5501.0</c:v>
                </c:pt>
                <c:pt idx="369">
                  <c:v>5519.0</c:v>
                </c:pt>
                <c:pt idx="370">
                  <c:v>5554.0</c:v>
                </c:pt>
                <c:pt idx="371">
                  <c:v>5562.0</c:v>
                </c:pt>
                <c:pt idx="372">
                  <c:v>5576.0</c:v>
                </c:pt>
                <c:pt idx="373">
                  <c:v>5657.0</c:v>
                </c:pt>
                <c:pt idx="374">
                  <c:v>5687.0</c:v>
                </c:pt>
                <c:pt idx="375">
                  <c:v>5729.0</c:v>
                </c:pt>
                <c:pt idx="376">
                  <c:v>5740.0</c:v>
                </c:pt>
                <c:pt idx="377">
                  <c:v>5734.0</c:v>
                </c:pt>
                <c:pt idx="378">
                  <c:v>5795.0</c:v>
                </c:pt>
                <c:pt idx="379">
                  <c:v>5821.0</c:v>
                </c:pt>
                <c:pt idx="380">
                  <c:v>5830.0</c:v>
                </c:pt>
                <c:pt idx="381">
                  <c:v>5839.0</c:v>
                </c:pt>
                <c:pt idx="382">
                  <c:v>5861.0</c:v>
                </c:pt>
                <c:pt idx="383">
                  <c:v>5838.0</c:v>
                </c:pt>
                <c:pt idx="384">
                  <c:v>5885.0</c:v>
                </c:pt>
                <c:pt idx="385">
                  <c:v>5939.0</c:v>
                </c:pt>
                <c:pt idx="386">
                  <c:v>5979.0</c:v>
                </c:pt>
                <c:pt idx="387">
                  <c:v>6016.0</c:v>
                </c:pt>
                <c:pt idx="388">
                  <c:v>6041.0</c:v>
                </c:pt>
                <c:pt idx="389">
                  <c:v>6006.0</c:v>
                </c:pt>
                <c:pt idx="390">
                  <c:v>6036.0</c:v>
                </c:pt>
                <c:pt idx="391">
                  <c:v>6054.0</c:v>
                </c:pt>
                <c:pt idx="392">
                  <c:v>6090.0</c:v>
                </c:pt>
                <c:pt idx="393">
                  <c:v>6069.0</c:v>
                </c:pt>
                <c:pt idx="394">
                  <c:v>6124.0</c:v>
                </c:pt>
                <c:pt idx="395">
                  <c:v>6131.0</c:v>
                </c:pt>
                <c:pt idx="396">
                  <c:v>6134.0</c:v>
                </c:pt>
                <c:pt idx="397">
                  <c:v>6182.0</c:v>
                </c:pt>
                <c:pt idx="398">
                  <c:v>6215.0</c:v>
                </c:pt>
                <c:pt idx="399">
                  <c:v>6202.0</c:v>
                </c:pt>
                <c:pt idx="400">
                  <c:v>6223.0</c:v>
                </c:pt>
                <c:pt idx="401">
                  <c:v>6153.0</c:v>
                </c:pt>
                <c:pt idx="402">
                  <c:v>6215.0</c:v>
                </c:pt>
                <c:pt idx="403">
                  <c:v>6209.0</c:v>
                </c:pt>
                <c:pt idx="404">
                  <c:v>6199.0</c:v>
                </c:pt>
                <c:pt idx="405">
                  <c:v>6214.0</c:v>
                </c:pt>
                <c:pt idx="406">
                  <c:v>6231.0</c:v>
                </c:pt>
                <c:pt idx="407">
                  <c:v>6254.0</c:v>
                </c:pt>
                <c:pt idx="408">
                  <c:v>6184.0</c:v>
                </c:pt>
                <c:pt idx="409">
                  <c:v>6239.0</c:v>
                </c:pt>
                <c:pt idx="410">
                  <c:v>6264.0</c:v>
                </c:pt>
                <c:pt idx="411">
                  <c:v>6227.0</c:v>
                </c:pt>
                <c:pt idx="412">
                  <c:v>6216.0</c:v>
                </c:pt>
                <c:pt idx="413">
                  <c:v>6216.0</c:v>
                </c:pt>
                <c:pt idx="414">
                  <c:v>6224.0</c:v>
                </c:pt>
                <c:pt idx="415">
                  <c:v>6228.0</c:v>
                </c:pt>
                <c:pt idx="416">
                  <c:v>6204.0</c:v>
                </c:pt>
                <c:pt idx="417">
                  <c:v>6219.0</c:v>
                </c:pt>
                <c:pt idx="418">
                  <c:v>6229.0</c:v>
                </c:pt>
                <c:pt idx="419">
                  <c:v>6203.0</c:v>
                </c:pt>
                <c:pt idx="420">
                  <c:v>6175.0</c:v>
                </c:pt>
                <c:pt idx="421">
                  <c:v>6208.0</c:v>
                </c:pt>
                <c:pt idx="422">
                  <c:v>6206.0</c:v>
                </c:pt>
                <c:pt idx="423">
                  <c:v>6210.0</c:v>
                </c:pt>
                <c:pt idx="424">
                  <c:v>6180.0</c:v>
                </c:pt>
                <c:pt idx="425">
                  <c:v>6161.0</c:v>
                </c:pt>
                <c:pt idx="426">
                  <c:v>6207.0</c:v>
                </c:pt>
                <c:pt idx="427">
                  <c:v>6164.0</c:v>
                </c:pt>
                <c:pt idx="428">
                  <c:v>6150.0</c:v>
                </c:pt>
                <c:pt idx="429">
                  <c:v>6211.0</c:v>
                </c:pt>
                <c:pt idx="430">
                  <c:v>6160.0</c:v>
                </c:pt>
                <c:pt idx="431">
                  <c:v>6145.0</c:v>
                </c:pt>
                <c:pt idx="432">
                  <c:v>6107.0</c:v>
                </c:pt>
                <c:pt idx="433">
                  <c:v>6100.0</c:v>
                </c:pt>
                <c:pt idx="434">
                  <c:v>6108.0</c:v>
                </c:pt>
                <c:pt idx="435">
                  <c:v>6098.0</c:v>
                </c:pt>
                <c:pt idx="436">
                  <c:v>6103.0</c:v>
                </c:pt>
                <c:pt idx="437">
                  <c:v>6069.0</c:v>
                </c:pt>
                <c:pt idx="438">
                  <c:v>6022.0</c:v>
                </c:pt>
                <c:pt idx="439">
                  <c:v>6036.0</c:v>
                </c:pt>
                <c:pt idx="440">
                  <c:v>6063.0</c:v>
                </c:pt>
                <c:pt idx="441">
                  <c:v>6047.0</c:v>
                </c:pt>
                <c:pt idx="442">
                  <c:v>6042.0</c:v>
                </c:pt>
                <c:pt idx="443">
                  <c:v>6060.0</c:v>
                </c:pt>
                <c:pt idx="444">
                  <c:v>6003.0</c:v>
                </c:pt>
                <c:pt idx="445">
                  <c:v>6033.0</c:v>
                </c:pt>
                <c:pt idx="446">
                  <c:v>6013.0</c:v>
                </c:pt>
                <c:pt idx="447">
                  <c:v>6026.0</c:v>
                </c:pt>
                <c:pt idx="448">
                  <c:v>5978.0</c:v>
                </c:pt>
                <c:pt idx="449">
                  <c:v>5975.0</c:v>
                </c:pt>
                <c:pt idx="450">
                  <c:v>5956.0</c:v>
                </c:pt>
                <c:pt idx="451">
                  <c:v>5957.0</c:v>
                </c:pt>
                <c:pt idx="452">
                  <c:v>5940.0</c:v>
                </c:pt>
                <c:pt idx="453">
                  <c:v>5972.0</c:v>
                </c:pt>
                <c:pt idx="454">
                  <c:v>5976.0</c:v>
                </c:pt>
                <c:pt idx="455">
                  <c:v>5911.0</c:v>
                </c:pt>
                <c:pt idx="456">
                  <c:v>5925.0</c:v>
                </c:pt>
                <c:pt idx="457">
                  <c:v>5916.0</c:v>
                </c:pt>
                <c:pt idx="458">
                  <c:v>5916.0</c:v>
                </c:pt>
                <c:pt idx="459">
                  <c:v>5903.0</c:v>
                </c:pt>
                <c:pt idx="460">
                  <c:v>5880.0</c:v>
                </c:pt>
                <c:pt idx="461">
                  <c:v>5898.0</c:v>
                </c:pt>
                <c:pt idx="462">
                  <c:v>5873.0</c:v>
                </c:pt>
                <c:pt idx="463">
                  <c:v>5891.0</c:v>
                </c:pt>
                <c:pt idx="464">
                  <c:v>5895.0</c:v>
                </c:pt>
                <c:pt idx="465">
                  <c:v>5869.0</c:v>
                </c:pt>
                <c:pt idx="466">
                  <c:v>5833.0</c:v>
                </c:pt>
                <c:pt idx="467">
                  <c:v>5664.0</c:v>
                </c:pt>
                <c:pt idx="468">
                  <c:v>5670.0</c:v>
                </c:pt>
                <c:pt idx="469">
                  <c:v>5711.0</c:v>
                </c:pt>
                <c:pt idx="470">
                  <c:v>5684.0</c:v>
                </c:pt>
                <c:pt idx="471">
                  <c:v>5700.0</c:v>
                </c:pt>
                <c:pt idx="472">
                  <c:v>5697.0</c:v>
                </c:pt>
                <c:pt idx="473">
                  <c:v>5701.0</c:v>
                </c:pt>
                <c:pt idx="474">
                  <c:v>5724.0</c:v>
                </c:pt>
                <c:pt idx="475">
                  <c:v>5709.0</c:v>
                </c:pt>
                <c:pt idx="476">
                  <c:v>5706.0</c:v>
                </c:pt>
                <c:pt idx="477">
                  <c:v>5693.0</c:v>
                </c:pt>
                <c:pt idx="478">
                  <c:v>5705.0</c:v>
                </c:pt>
                <c:pt idx="479">
                  <c:v>5687.0</c:v>
                </c:pt>
                <c:pt idx="480">
                  <c:v>5694.0</c:v>
                </c:pt>
                <c:pt idx="481">
                  <c:v>5685.0</c:v>
                </c:pt>
                <c:pt idx="482">
                  <c:v>5684.0</c:v>
                </c:pt>
                <c:pt idx="483">
                  <c:v>5724.0</c:v>
                </c:pt>
                <c:pt idx="484">
                  <c:v>5723.0</c:v>
                </c:pt>
                <c:pt idx="485">
                  <c:v>5715.0</c:v>
                </c:pt>
                <c:pt idx="486">
                  <c:v>5691.0</c:v>
                </c:pt>
                <c:pt idx="487">
                  <c:v>5765.0</c:v>
                </c:pt>
                <c:pt idx="488">
                  <c:v>5732.0</c:v>
                </c:pt>
                <c:pt idx="489">
                  <c:v>5741.0</c:v>
                </c:pt>
                <c:pt idx="490">
                  <c:v>5761.0</c:v>
                </c:pt>
                <c:pt idx="491">
                  <c:v>5776.0</c:v>
                </c:pt>
                <c:pt idx="492">
                  <c:v>5738.0</c:v>
                </c:pt>
                <c:pt idx="493">
                  <c:v>5749.0</c:v>
                </c:pt>
                <c:pt idx="494">
                  <c:v>5710.0</c:v>
                </c:pt>
                <c:pt idx="495">
                  <c:v>5781.0</c:v>
                </c:pt>
                <c:pt idx="496">
                  <c:v>5772.0</c:v>
                </c:pt>
                <c:pt idx="497">
                  <c:v>5737.0</c:v>
                </c:pt>
                <c:pt idx="498">
                  <c:v>5761.0</c:v>
                </c:pt>
                <c:pt idx="499">
                  <c:v>5755.0</c:v>
                </c:pt>
                <c:pt idx="500">
                  <c:v>5755.0</c:v>
                </c:pt>
                <c:pt idx="501">
                  <c:v>5754.0</c:v>
                </c:pt>
                <c:pt idx="502">
                  <c:v>5756.0</c:v>
                </c:pt>
                <c:pt idx="503">
                  <c:v>5730.0</c:v>
                </c:pt>
                <c:pt idx="504">
                  <c:v>5760.0</c:v>
                </c:pt>
                <c:pt idx="505">
                  <c:v>5733.0</c:v>
                </c:pt>
                <c:pt idx="506">
                  <c:v>5743.0</c:v>
                </c:pt>
                <c:pt idx="507">
                  <c:v>5749.0</c:v>
                </c:pt>
                <c:pt idx="508">
                  <c:v>5795.0</c:v>
                </c:pt>
                <c:pt idx="509">
                  <c:v>5742.0</c:v>
                </c:pt>
                <c:pt idx="510">
                  <c:v>5746.0</c:v>
                </c:pt>
                <c:pt idx="511">
                  <c:v>5767.0</c:v>
                </c:pt>
                <c:pt idx="512">
                  <c:v>5770.0</c:v>
                </c:pt>
                <c:pt idx="513">
                  <c:v>5806.0</c:v>
                </c:pt>
                <c:pt idx="514">
                  <c:v>5760.0</c:v>
                </c:pt>
                <c:pt idx="515">
                  <c:v>5741.0</c:v>
                </c:pt>
                <c:pt idx="516">
                  <c:v>5750.0</c:v>
                </c:pt>
                <c:pt idx="517">
                  <c:v>5712.0</c:v>
                </c:pt>
                <c:pt idx="518">
                  <c:v>5752.0</c:v>
                </c:pt>
                <c:pt idx="519">
                  <c:v>5741.0</c:v>
                </c:pt>
                <c:pt idx="520">
                  <c:v>5758.0</c:v>
                </c:pt>
                <c:pt idx="521">
                  <c:v>5752.0</c:v>
                </c:pt>
                <c:pt idx="522">
                  <c:v>5766.0</c:v>
                </c:pt>
                <c:pt idx="523">
                  <c:v>5726.0</c:v>
                </c:pt>
                <c:pt idx="524">
                  <c:v>5738.0</c:v>
                </c:pt>
                <c:pt idx="525">
                  <c:v>5741.0</c:v>
                </c:pt>
                <c:pt idx="526">
                  <c:v>5735.0</c:v>
                </c:pt>
                <c:pt idx="527">
                  <c:v>5703.0</c:v>
                </c:pt>
                <c:pt idx="528">
                  <c:v>5671.0</c:v>
                </c:pt>
                <c:pt idx="529">
                  <c:v>5711.0</c:v>
                </c:pt>
                <c:pt idx="530">
                  <c:v>5765.0</c:v>
                </c:pt>
                <c:pt idx="531">
                  <c:v>5755.0</c:v>
                </c:pt>
                <c:pt idx="532">
                  <c:v>5752.0</c:v>
                </c:pt>
                <c:pt idx="533">
                  <c:v>5727.0</c:v>
                </c:pt>
                <c:pt idx="534">
                  <c:v>5783.0</c:v>
                </c:pt>
                <c:pt idx="535">
                  <c:v>5801.0</c:v>
                </c:pt>
                <c:pt idx="536">
                  <c:v>5798.0</c:v>
                </c:pt>
                <c:pt idx="537">
                  <c:v>5807.0</c:v>
                </c:pt>
                <c:pt idx="538">
                  <c:v>5752.0</c:v>
                </c:pt>
                <c:pt idx="539">
                  <c:v>5683.0</c:v>
                </c:pt>
                <c:pt idx="540">
                  <c:v>5689.0</c:v>
                </c:pt>
                <c:pt idx="541">
                  <c:v>5742.0</c:v>
                </c:pt>
                <c:pt idx="542">
                  <c:v>5735.0</c:v>
                </c:pt>
                <c:pt idx="543">
                  <c:v>5722.0</c:v>
                </c:pt>
                <c:pt idx="544">
                  <c:v>5731.0</c:v>
                </c:pt>
                <c:pt idx="545">
                  <c:v>5733.0</c:v>
                </c:pt>
                <c:pt idx="546">
                  <c:v>5721.0</c:v>
                </c:pt>
                <c:pt idx="547">
                  <c:v>5720.0</c:v>
                </c:pt>
                <c:pt idx="548">
                  <c:v>5689.0</c:v>
                </c:pt>
                <c:pt idx="549">
                  <c:v>5676.0</c:v>
                </c:pt>
                <c:pt idx="550">
                  <c:v>5620.0</c:v>
                </c:pt>
                <c:pt idx="551">
                  <c:v>5617.0</c:v>
                </c:pt>
                <c:pt idx="552">
                  <c:v>5582.0</c:v>
                </c:pt>
                <c:pt idx="553">
                  <c:v>5560.0</c:v>
                </c:pt>
                <c:pt idx="554">
                  <c:v>5486.0</c:v>
                </c:pt>
                <c:pt idx="555">
                  <c:v>5479.0</c:v>
                </c:pt>
                <c:pt idx="556">
                  <c:v>5447.0</c:v>
                </c:pt>
                <c:pt idx="557">
                  <c:v>5433.0</c:v>
                </c:pt>
                <c:pt idx="558">
                  <c:v>5395.0</c:v>
                </c:pt>
                <c:pt idx="559">
                  <c:v>5362.0</c:v>
                </c:pt>
                <c:pt idx="560">
                  <c:v>5324.0</c:v>
                </c:pt>
                <c:pt idx="561">
                  <c:v>5313.0</c:v>
                </c:pt>
                <c:pt idx="562">
                  <c:v>5283.0</c:v>
                </c:pt>
                <c:pt idx="563">
                  <c:v>5292.0</c:v>
                </c:pt>
                <c:pt idx="564">
                  <c:v>5246.0</c:v>
                </c:pt>
                <c:pt idx="565">
                  <c:v>5222.0</c:v>
                </c:pt>
                <c:pt idx="566">
                  <c:v>5151.0</c:v>
                </c:pt>
                <c:pt idx="567">
                  <c:v>5141.0</c:v>
                </c:pt>
                <c:pt idx="568">
                  <c:v>5119.0</c:v>
                </c:pt>
                <c:pt idx="569">
                  <c:v>5093.0</c:v>
                </c:pt>
                <c:pt idx="570">
                  <c:v>5059.0</c:v>
                </c:pt>
                <c:pt idx="571">
                  <c:v>5121.0</c:v>
                </c:pt>
                <c:pt idx="572">
                  <c:v>5144.0</c:v>
                </c:pt>
                <c:pt idx="573">
                  <c:v>5182.0</c:v>
                </c:pt>
                <c:pt idx="574">
                  <c:v>5239.0</c:v>
                </c:pt>
                <c:pt idx="575">
                  <c:v>5208.0</c:v>
                </c:pt>
                <c:pt idx="576">
                  <c:v>5272.0</c:v>
                </c:pt>
                <c:pt idx="577">
                  <c:v>5292.0</c:v>
                </c:pt>
                <c:pt idx="578">
                  <c:v>5250.0</c:v>
                </c:pt>
                <c:pt idx="579">
                  <c:v>5198.0</c:v>
                </c:pt>
                <c:pt idx="580">
                  <c:v>5193.0</c:v>
                </c:pt>
                <c:pt idx="581">
                  <c:v>5194.0</c:v>
                </c:pt>
                <c:pt idx="582">
                  <c:v>5197.0</c:v>
                </c:pt>
                <c:pt idx="583">
                  <c:v>5158.0</c:v>
                </c:pt>
                <c:pt idx="584">
                  <c:v>5127.0</c:v>
                </c:pt>
                <c:pt idx="585">
                  <c:v>5132.0</c:v>
                </c:pt>
                <c:pt idx="586">
                  <c:v>5141.0</c:v>
                </c:pt>
                <c:pt idx="587">
                  <c:v>5098.0</c:v>
                </c:pt>
                <c:pt idx="588">
                  <c:v>5119.0</c:v>
                </c:pt>
                <c:pt idx="589">
                  <c:v>5086.0</c:v>
                </c:pt>
                <c:pt idx="590">
                  <c:v>5103.0</c:v>
                </c:pt>
                <c:pt idx="591">
                  <c:v>5059.0</c:v>
                </c:pt>
                <c:pt idx="592">
                  <c:v>5060.0</c:v>
                </c:pt>
                <c:pt idx="593">
                  <c:v>5031.0</c:v>
                </c:pt>
                <c:pt idx="594">
                  <c:v>5020.0</c:v>
                </c:pt>
                <c:pt idx="595">
                  <c:v>4996.0</c:v>
                </c:pt>
                <c:pt idx="596">
                  <c:v>5049.0</c:v>
                </c:pt>
                <c:pt idx="597">
                  <c:v>5001.0</c:v>
                </c:pt>
                <c:pt idx="598">
                  <c:v>4996.0</c:v>
                </c:pt>
                <c:pt idx="599">
                  <c:v>4985.0</c:v>
                </c:pt>
                <c:pt idx="600">
                  <c:v>4961.0</c:v>
                </c:pt>
                <c:pt idx="601">
                  <c:v>4985.0</c:v>
                </c:pt>
                <c:pt idx="602">
                  <c:v>5007.0</c:v>
                </c:pt>
                <c:pt idx="603">
                  <c:v>4948.0</c:v>
                </c:pt>
                <c:pt idx="604">
                  <c:v>4979.0</c:v>
                </c:pt>
                <c:pt idx="605">
                  <c:v>4971.0</c:v>
                </c:pt>
                <c:pt idx="606">
                  <c:v>4945.0</c:v>
                </c:pt>
                <c:pt idx="607">
                  <c:v>4952.0</c:v>
                </c:pt>
                <c:pt idx="608">
                  <c:v>4980.0</c:v>
                </c:pt>
                <c:pt idx="609">
                  <c:v>4931.0</c:v>
                </c:pt>
                <c:pt idx="610">
                  <c:v>4952.0</c:v>
                </c:pt>
                <c:pt idx="611">
                  <c:v>4950.0</c:v>
                </c:pt>
                <c:pt idx="612">
                  <c:v>4935.0</c:v>
                </c:pt>
                <c:pt idx="613">
                  <c:v>4946.0</c:v>
                </c:pt>
                <c:pt idx="614">
                  <c:v>4939.0</c:v>
                </c:pt>
                <c:pt idx="615">
                  <c:v>4953.0</c:v>
                </c:pt>
                <c:pt idx="616">
                  <c:v>4940.0</c:v>
                </c:pt>
                <c:pt idx="617">
                  <c:v>4925.0</c:v>
                </c:pt>
                <c:pt idx="618">
                  <c:v>4938.0</c:v>
                </c:pt>
                <c:pt idx="619">
                  <c:v>4931.0</c:v>
                </c:pt>
                <c:pt idx="620">
                  <c:v>4983.0</c:v>
                </c:pt>
                <c:pt idx="621">
                  <c:v>4922.0</c:v>
                </c:pt>
                <c:pt idx="622">
                  <c:v>4930.0</c:v>
                </c:pt>
                <c:pt idx="623">
                  <c:v>4917.0</c:v>
                </c:pt>
                <c:pt idx="624">
                  <c:v>4940.0</c:v>
                </c:pt>
                <c:pt idx="625">
                  <c:v>4979.0</c:v>
                </c:pt>
                <c:pt idx="626">
                  <c:v>4974.0</c:v>
                </c:pt>
                <c:pt idx="627">
                  <c:v>4968.0</c:v>
                </c:pt>
                <c:pt idx="628">
                  <c:v>4974.0</c:v>
                </c:pt>
                <c:pt idx="629">
                  <c:v>4980.0</c:v>
                </c:pt>
                <c:pt idx="630">
                  <c:v>4991.0</c:v>
                </c:pt>
                <c:pt idx="631">
                  <c:v>5014.0</c:v>
                </c:pt>
                <c:pt idx="632">
                  <c:v>4973.0</c:v>
                </c:pt>
                <c:pt idx="633">
                  <c:v>5019.0</c:v>
                </c:pt>
                <c:pt idx="634">
                  <c:v>4994.0</c:v>
                </c:pt>
                <c:pt idx="635">
                  <c:v>5020.0</c:v>
                </c:pt>
                <c:pt idx="636">
                  <c:v>5024.0</c:v>
                </c:pt>
                <c:pt idx="637">
                  <c:v>5042.0</c:v>
                </c:pt>
                <c:pt idx="638">
                  <c:v>5074.0</c:v>
                </c:pt>
                <c:pt idx="639">
                  <c:v>5070.0</c:v>
                </c:pt>
                <c:pt idx="640">
                  <c:v>5076.0</c:v>
                </c:pt>
                <c:pt idx="641">
                  <c:v>5093.0</c:v>
                </c:pt>
                <c:pt idx="642">
                  <c:v>5112.0</c:v>
                </c:pt>
                <c:pt idx="643">
                  <c:v>5108.0</c:v>
                </c:pt>
                <c:pt idx="644">
                  <c:v>5093.0</c:v>
                </c:pt>
                <c:pt idx="645">
                  <c:v>5087.0</c:v>
                </c:pt>
                <c:pt idx="646">
                  <c:v>5109.0</c:v>
                </c:pt>
                <c:pt idx="647">
                  <c:v>5106.0</c:v>
                </c:pt>
                <c:pt idx="648">
                  <c:v>5137.0</c:v>
                </c:pt>
                <c:pt idx="649">
                  <c:v>5177.0</c:v>
                </c:pt>
                <c:pt idx="650">
                  <c:v>5168.0</c:v>
                </c:pt>
                <c:pt idx="651">
                  <c:v>5148.0</c:v>
                </c:pt>
                <c:pt idx="652">
                  <c:v>5172.0</c:v>
                </c:pt>
                <c:pt idx="653">
                  <c:v>5206.0</c:v>
                </c:pt>
                <c:pt idx="654">
                  <c:v>5213.0</c:v>
                </c:pt>
                <c:pt idx="655">
                  <c:v>5230.0</c:v>
                </c:pt>
                <c:pt idx="656">
                  <c:v>5259.0</c:v>
                </c:pt>
                <c:pt idx="657">
                  <c:v>5280.0</c:v>
                </c:pt>
                <c:pt idx="658">
                  <c:v>5333.0</c:v>
                </c:pt>
                <c:pt idx="659">
                  <c:v>5349.0</c:v>
                </c:pt>
                <c:pt idx="660">
                  <c:v>5355.0</c:v>
                </c:pt>
                <c:pt idx="661">
                  <c:v>5402.0</c:v>
                </c:pt>
                <c:pt idx="662">
                  <c:v>5462.0</c:v>
                </c:pt>
                <c:pt idx="663">
                  <c:v>5481.0</c:v>
                </c:pt>
                <c:pt idx="664">
                  <c:v>5516.0</c:v>
                </c:pt>
                <c:pt idx="665">
                  <c:v>5556.0</c:v>
                </c:pt>
                <c:pt idx="666">
                  <c:v>5561.0</c:v>
                </c:pt>
                <c:pt idx="667">
                  <c:v>5584.0</c:v>
                </c:pt>
                <c:pt idx="668">
                  <c:v>5576.0</c:v>
                </c:pt>
                <c:pt idx="669">
                  <c:v>5632.0</c:v>
                </c:pt>
                <c:pt idx="670">
                  <c:v>5664.0</c:v>
                </c:pt>
                <c:pt idx="671">
                  <c:v>5688.0</c:v>
                </c:pt>
                <c:pt idx="672">
                  <c:v>5727.0</c:v>
                </c:pt>
                <c:pt idx="673">
                  <c:v>5723.0</c:v>
                </c:pt>
                <c:pt idx="674">
                  <c:v>5798.0</c:v>
                </c:pt>
                <c:pt idx="675">
                  <c:v>5851.0</c:v>
                </c:pt>
                <c:pt idx="676">
                  <c:v>5851.0</c:v>
                </c:pt>
                <c:pt idx="677">
                  <c:v>5869.0</c:v>
                </c:pt>
                <c:pt idx="678">
                  <c:v>5899.0</c:v>
                </c:pt>
                <c:pt idx="679">
                  <c:v>5928.0</c:v>
                </c:pt>
                <c:pt idx="680">
                  <c:v>5970.0</c:v>
                </c:pt>
                <c:pt idx="681">
                  <c:v>5981.0</c:v>
                </c:pt>
                <c:pt idx="682">
                  <c:v>6002.0</c:v>
                </c:pt>
                <c:pt idx="683">
                  <c:v>6004.0</c:v>
                </c:pt>
                <c:pt idx="684">
                  <c:v>6015.0</c:v>
                </c:pt>
                <c:pt idx="685">
                  <c:v>6043.0</c:v>
                </c:pt>
                <c:pt idx="686">
                  <c:v>6047.0</c:v>
                </c:pt>
                <c:pt idx="687">
                  <c:v>6082.0</c:v>
                </c:pt>
                <c:pt idx="688">
                  <c:v>6067.0</c:v>
                </c:pt>
                <c:pt idx="689">
                  <c:v>6059.0</c:v>
                </c:pt>
                <c:pt idx="690">
                  <c:v>6086.0</c:v>
                </c:pt>
                <c:pt idx="691">
                  <c:v>6105.0</c:v>
                </c:pt>
                <c:pt idx="692">
                  <c:v>6137.0</c:v>
                </c:pt>
                <c:pt idx="693">
                  <c:v>6095.0</c:v>
                </c:pt>
                <c:pt idx="694">
                  <c:v>6091.0</c:v>
                </c:pt>
                <c:pt idx="695">
                  <c:v>6107.0</c:v>
                </c:pt>
                <c:pt idx="696">
                  <c:v>6098.0</c:v>
                </c:pt>
                <c:pt idx="697">
                  <c:v>6122.0</c:v>
                </c:pt>
                <c:pt idx="698">
                  <c:v>6136.0</c:v>
                </c:pt>
                <c:pt idx="699">
                  <c:v>6125.0</c:v>
                </c:pt>
                <c:pt idx="700">
                  <c:v>6124.0</c:v>
                </c:pt>
                <c:pt idx="701">
                  <c:v>6096.0</c:v>
                </c:pt>
                <c:pt idx="702">
                  <c:v>6104.0</c:v>
                </c:pt>
                <c:pt idx="703">
                  <c:v>6127.0</c:v>
                </c:pt>
                <c:pt idx="704">
                  <c:v>6098.0</c:v>
                </c:pt>
                <c:pt idx="705">
                  <c:v>6127.0</c:v>
                </c:pt>
                <c:pt idx="706">
                  <c:v>6108.0</c:v>
                </c:pt>
                <c:pt idx="707">
                  <c:v>6075.0</c:v>
                </c:pt>
                <c:pt idx="708">
                  <c:v>6105.0</c:v>
                </c:pt>
                <c:pt idx="709">
                  <c:v>6105.0</c:v>
                </c:pt>
                <c:pt idx="710">
                  <c:v>6092.0</c:v>
                </c:pt>
                <c:pt idx="711">
                  <c:v>6078.0</c:v>
                </c:pt>
                <c:pt idx="712">
                  <c:v>6091.0</c:v>
                </c:pt>
                <c:pt idx="713">
                  <c:v>6070.0</c:v>
                </c:pt>
                <c:pt idx="714">
                  <c:v>6072.0</c:v>
                </c:pt>
                <c:pt idx="715">
                  <c:v>6057.0</c:v>
                </c:pt>
                <c:pt idx="716">
                  <c:v>6031.0</c:v>
                </c:pt>
                <c:pt idx="717">
                  <c:v>6038.0</c:v>
                </c:pt>
                <c:pt idx="718">
                  <c:v>6029.0</c:v>
                </c:pt>
                <c:pt idx="719">
                  <c:v>6009.0</c:v>
                </c:pt>
                <c:pt idx="720">
                  <c:v>6039.0</c:v>
                </c:pt>
                <c:pt idx="721">
                  <c:v>6032.0</c:v>
                </c:pt>
                <c:pt idx="722">
                  <c:v>6008.0</c:v>
                </c:pt>
                <c:pt idx="723">
                  <c:v>5994.0</c:v>
                </c:pt>
                <c:pt idx="724">
                  <c:v>5978.0</c:v>
                </c:pt>
                <c:pt idx="725">
                  <c:v>5997.0</c:v>
                </c:pt>
                <c:pt idx="726">
                  <c:v>5986.0</c:v>
                </c:pt>
                <c:pt idx="727">
                  <c:v>6000.0</c:v>
                </c:pt>
                <c:pt idx="728">
                  <c:v>5994.0</c:v>
                </c:pt>
                <c:pt idx="729">
                  <c:v>5962.0</c:v>
                </c:pt>
                <c:pt idx="730">
                  <c:v>5978.0</c:v>
                </c:pt>
                <c:pt idx="731">
                  <c:v>5963.0</c:v>
                </c:pt>
                <c:pt idx="732">
                  <c:v>5955.0</c:v>
                </c:pt>
                <c:pt idx="733">
                  <c:v>5947.0</c:v>
                </c:pt>
                <c:pt idx="734">
                  <c:v>5938.0</c:v>
                </c:pt>
                <c:pt idx="735">
                  <c:v>5934.0</c:v>
                </c:pt>
                <c:pt idx="736">
                  <c:v>5926.0</c:v>
                </c:pt>
                <c:pt idx="737">
                  <c:v>5894.0</c:v>
                </c:pt>
                <c:pt idx="738">
                  <c:v>5909.0</c:v>
                </c:pt>
                <c:pt idx="739">
                  <c:v>5918.0</c:v>
                </c:pt>
                <c:pt idx="740">
                  <c:v>5891.0</c:v>
                </c:pt>
                <c:pt idx="741">
                  <c:v>5899.0</c:v>
                </c:pt>
                <c:pt idx="742">
                  <c:v>5854.0</c:v>
                </c:pt>
                <c:pt idx="743">
                  <c:v>5842.0</c:v>
                </c:pt>
                <c:pt idx="744">
                  <c:v>5854.0</c:v>
                </c:pt>
                <c:pt idx="745">
                  <c:v>5833.0</c:v>
                </c:pt>
                <c:pt idx="746">
                  <c:v>5843.0</c:v>
                </c:pt>
                <c:pt idx="747">
                  <c:v>5819.0</c:v>
                </c:pt>
                <c:pt idx="748">
                  <c:v>5842.0</c:v>
                </c:pt>
                <c:pt idx="749">
                  <c:v>5813.0</c:v>
                </c:pt>
                <c:pt idx="750">
                  <c:v>5824.0</c:v>
                </c:pt>
                <c:pt idx="751">
                  <c:v>5801.0</c:v>
                </c:pt>
                <c:pt idx="752">
                  <c:v>5812.0</c:v>
                </c:pt>
                <c:pt idx="753">
                  <c:v>5814.0</c:v>
                </c:pt>
                <c:pt idx="754">
                  <c:v>5761.0</c:v>
                </c:pt>
                <c:pt idx="755">
                  <c:v>5776.0</c:v>
                </c:pt>
                <c:pt idx="756">
                  <c:v>5785.0</c:v>
                </c:pt>
                <c:pt idx="757">
                  <c:v>5762.0</c:v>
                </c:pt>
                <c:pt idx="758">
                  <c:v>5773.0</c:v>
                </c:pt>
                <c:pt idx="759">
                  <c:v>5764.0</c:v>
                </c:pt>
                <c:pt idx="760">
                  <c:v>5766.0</c:v>
                </c:pt>
                <c:pt idx="761">
                  <c:v>5757.0</c:v>
                </c:pt>
                <c:pt idx="762">
                  <c:v>5737.0</c:v>
                </c:pt>
                <c:pt idx="763">
                  <c:v>5771.0</c:v>
                </c:pt>
                <c:pt idx="764">
                  <c:v>5747.0</c:v>
                </c:pt>
                <c:pt idx="765">
                  <c:v>5737.0</c:v>
                </c:pt>
                <c:pt idx="766">
                  <c:v>5746.0</c:v>
                </c:pt>
                <c:pt idx="767">
                  <c:v>5736.0</c:v>
                </c:pt>
                <c:pt idx="768">
                  <c:v>5752.0</c:v>
                </c:pt>
                <c:pt idx="769">
                  <c:v>5743.0</c:v>
                </c:pt>
                <c:pt idx="770">
                  <c:v>5742.0</c:v>
                </c:pt>
                <c:pt idx="771">
                  <c:v>5738.0</c:v>
                </c:pt>
                <c:pt idx="772">
                  <c:v>5768.0</c:v>
                </c:pt>
                <c:pt idx="773">
                  <c:v>5759.0</c:v>
                </c:pt>
                <c:pt idx="774">
                  <c:v>5755.0</c:v>
                </c:pt>
                <c:pt idx="775">
                  <c:v>5760.0</c:v>
                </c:pt>
                <c:pt idx="776">
                  <c:v>5796.0</c:v>
                </c:pt>
                <c:pt idx="777">
                  <c:v>5766.0</c:v>
                </c:pt>
                <c:pt idx="778">
                  <c:v>5779.0</c:v>
                </c:pt>
                <c:pt idx="779">
                  <c:v>5766.0</c:v>
                </c:pt>
                <c:pt idx="780">
                  <c:v>5776.0</c:v>
                </c:pt>
                <c:pt idx="781">
                  <c:v>5788.0</c:v>
                </c:pt>
                <c:pt idx="782">
                  <c:v>5814.0</c:v>
                </c:pt>
                <c:pt idx="783">
                  <c:v>5836.0</c:v>
                </c:pt>
                <c:pt idx="784">
                  <c:v>5820.0</c:v>
                </c:pt>
                <c:pt idx="785">
                  <c:v>5828.0</c:v>
                </c:pt>
                <c:pt idx="786">
                  <c:v>5818.0</c:v>
                </c:pt>
                <c:pt idx="787">
                  <c:v>5819.0</c:v>
                </c:pt>
                <c:pt idx="788">
                  <c:v>5838.0</c:v>
                </c:pt>
                <c:pt idx="789">
                  <c:v>5831.0</c:v>
                </c:pt>
                <c:pt idx="790">
                  <c:v>5867.0</c:v>
                </c:pt>
                <c:pt idx="791">
                  <c:v>5842.0</c:v>
                </c:pt>
                <c:pt idx="792">
                  <c:v>5824.0</c:v>
                </c:pt>
                <c:pt idx="793">
                  <c:v>5856.0</c:v>
                </c:pt>
                <c:pt idx="794">
                  <c:v>5830.0</c:v>
                </c:pt>
                <c:pt idx="795">
                  <c:v>5833.0</c:v>
                </c:pt>
                <c:pt idx="796">
                  <c:v>5839.0</c:v>
                </c:pt>
                <c:pt idx="797">
                  <c:v>5864.0</c:v>
                </c:pt>
                <c:pt idx="798">
                  <c:v>5843.0</c:v>
                </c:pt>
                <c:pt idx="799">
                  <c:v>5841.0</c:v>
                </c:pt>
                <c:pt idx="800">
                  <c:v>5871.0</c:v>
                </c:pt>
                <c:pt idx="801">
                  <c:v>5853.0</c:v>
                </c:pt>
                <c:pt idx="802">
                  <c:v>5889.0</c:v>
                </c:pt>
                <c:pt idx="803">
                  <c:v>5868.0</c:v>
                </c:pt>
                <c:pt idx="804">
                  <c:v>5874.0</c:v>
                </c:pt>
                <c:pt idx="805">
                  <c:v>5857.0</c:v>
                </c:pt>
                <c:pt idx="806">
                  <c:v>5891.0</c:v>
                </c:pt>
                <c:pt idx="807">
                  <c:v>5891.0</c:v>
                </c:pt>
                <c:pt idx="808">
                  <c:v>5822.0</c:v>
                </c:pt>
                <c:pt idx="809">
                  <c:v>5863.0</c:v>
                </c:pt>
                <c:pt idx="810">
                  <c:v>5876.0</c:v>
                </c:pt>
                <c:pt idx="811">
                  <c:v>5895.0</c:v>
                </c:pt>
                <c:pt idx="812">
                  <c:v>5890.0</c:v>
                </c:pt>
                <c:pt idx="813">
                  <c:v>5891.0</c:v>
                </c:pt>
                <c:pt idx="814">
                  <c:v>5908.0</c:v>
                </c:pt>
                <c:pt idx="815">
                  <c:v>5881.0</c:v>
                </c:pt>
                <c:pt idx="816">
                  <c:v>5894.0</c:v>
                </c:pt>
                <c:pt idx="817">
                  <c:v>5888.0</c:v>
                </c:pt>
                <c:pt idx="818">
                  <c:v>5889.0</c:v>
                </c:pt>
                <c:pt idx="819">
                  <c:v>5906.0</c:v>
                </c:pt>
                <c:pt idx="820">
                  <c:v>5919.0</c:v>
                </c:pt>
                <c:pt idx="821">
                  <c:v>5932.0</c:v>
                </c:pt>
                <c:pt idx="822">
                  <c:v>5932.0</c:v>
                </c:pt>
                <c:pt idx="823">
                  <c:v>5919.0</c:v>
                </c:pt>
                <c:pt idx="824">
                  <c:v>5930.0</c:v>
                </c:pt>
                <c:pt idx="825">
                  <c:v>5939.0</c:v>
                </c:pt>
                <c:pt idx="826">
                  <c:v>5997.0</c:v>
                </c:pt>
                <c:pt idx="827">
                  <c:v>5988.0</c:v>
                </c:pt>
                <c:pt idx="828">
                  <c:v>5994.0</c:v>
                </c:pt>
                <c:pt idx="829">
                  <c:v>6007.0</c:v>
                </c:pt>
                <c:pt idx="830">
                  <c:v>6025.0</c:v>
                </c:pt>
                <c:pt idx="831">
                  <c:v>6017.0</c:v>
                </c:pt>
                <c:pt idx="832">
                  <c:v>5993.0</c:v>
                </c:pt>
                <c:pt idx="833">
                  <c:v>5979.0</c:v>
                </c:pt>
                <c:pt idx="834">
                  <c:v>5979.0</c:v>
                </c:pt>
                <c:pt idx="835">
                  <c:v>5934.0</c:v>
                </c:pt>
                <c:pt idx="836">
                  <c:v>5925.0</c:v>
                </c:pt>
                <c:pt idx="837">
                  <c:v>5899.0</c:v>
                </c:pt>
                <c:pt idx="838">
                  <c:v>5906.0</c:v>
                </c:pt>
                <c:pt idx="839">
                  <c:v>5842.0</c:v>
                </c:pt>
                <c:pt idx="840">
                  <c:v>5835.0</c:v>
                </c:pt>
                <c:pt idx="841">
                  <c:v>5830.0</c:v>
                </c:pt>
                <c:pt idx="842">
                  <c:v>5782.0</c:v>
                </c:pt>
                <c:pt idx="843">
                  <c:v>5744.0</c:v>
                </c:pt>
                <c:pt idx="844">
                  <c:v>5758.0</c:v>
                </c:pt>
                <c:pt idx="845">
                  <c:v>5713.0</c:v>
                </c:pt>
                <c:pt idx="846">
                  <c:v>5687.0</c:v>
                </c:pt>
                <c:pt idx="847">
                  <c:v>5680.0</c:v>
                </c:pt>
                <c:pt idx="848">
                  <c:v>5629.0</c:v>
                </c:pt>
                <c:pt idx="849">
                  <c:v>5597.0</c:v>
                </c:pt>
                <c:pt idx="850">
                  <c:v>5579.0</c:v>
                </c:pt>
                <c:pt idx="851">
                  <c:v>5570.0</c:v>
                </c:pt>
                <c:pt idx="852">
                  <c:v>5518.0</c:v>
                </c:pt>
                <c:pt idx="853">
                  <c:v>5480.0</c:v>
                </c:pt>
                <c:pt idx="854">
                  <c:v>5470.0</c:v>
                </c:pt>
                <c:pt idx="855">
                  <c:v>5429.0</c:v>
                </c:pt>
                <c:pt idx="856">
                  <c:v>5370.0</c:v>
                </c:pt>
                <c:pt idx="857">
                  <c:v>5399.0</c:v>
                </c:pt>
                <c:pt idx="858">
                  <c:v>5360.0</c:v>
                </c:pt>
                <c:pt idx="859">
                  <c:v>5329.0</c:v>
                </c:pt>
                <c:pt idx="860">
                  <c:v>5300.0</c:v>
                </c:pt>
                <c:pt idx="861">
                  <c:v>5328.0</c:v>
                </c:pt>
                <c:pt idx="862">
                  <c:v>5262.0</c:v>
                </c:pt>
                <c:pt idx="863">
                  <c:v>5231.0</c:v>
                </c:pt>
                <c:pt idx="864">
                  <c:v>5241.0</c:v>
                </c:pt>
                <c:pt idx="865">
                  <c:v>5199.0</c:v>
                </c:pt>
                <c:pt idx="866">
                  <c:v>5182.0</c:v>
                </c:pt>
                <c:pt idx="867">
                  <c:v>5103.0</c:v>
                </c:pt>
                <c:pt idx="868">
                  <c:v>5150.0</c:v>
                </c:pt>
                <c:pt idx="869">
                  <c:v>5132.0</c:v>
                </c:pt>
                <c:pt idx="870">
                  <c:v>5121.0</c:v>
                </c:pt>
                <c:pt idx="871">
                  <c:v>5111.0</c:v>
                </c:pt>
                <c:pt idx="872">
                  <c:v>5094.0</c:v>
                </c:pt>
                <c:pt idx="873">
                  <c:v>5078.0</c:v>
                </c:pt>
                <c:pt idx="874">
                  <c:v>5064.0</c:v>
                </c:pt>
                <c:pt idx="875">
                  <c:v>5062.0</c:v>
                </c:pt>
                <c:pt idx="876">
                  <c:v>5045.0</c:v>
                </c:pt>
                <c:pt idx="877">
                  <c:v>5055.0</c:v>
                </c:pt>
                <c:pt idx="878">
                  <c:v>4996.0</c:v>
                </c:pt>
                <c:pt idx="879">
                  <c:v>5011.0</c:v>
                </c:pt>
                <c:pt idx="880">
                  <c:v>5007.0</c:v>
                </c:pt>
                <c:pt idx="881">
                  <c:v>5003.0</c:v>
                </c:pt>
                <c:pt idx="882">
                  <c:v>4969.0</c:v>
                </c:pt>
                <c:pt idx="883">
                  <c:v>4986.0</c:v>
                </c:pt>
                <c:pt idx="884">
                  <c:v>4979.0</c:v>
                </c:pt>
                <c:pt idx="885">
                  <c:v>4970.0</c:v>
                </c:pt>
                <c:pt idx="886">
                  <c:v>4939.0</c:v>
                </c:pt>
                <c:pt idx="887">
                  <c:v>4934.0</c:v>
                </c:pt>
                <c:pt idx="888">
                  <c:v>4951.0</c:v>
                </c:pt>
                <c:pt idx="889">
                  <c:v>4927.0</c:v>
                </c:pt>
                <c:pt idx="890">
                  <c:v>4940.0</c:v>
                </c:pt>
                <c:pt idx="891">
                  <c:v>4954.0</c:v>
                </c:pt>
                <c:pt idx="892">
                  <c:v>4943.0</c:v>
                </c:pt>
                <c:pt idx="893">
                  <c:v>4930.0</c:v>
                </c:pt>
                <c:pt idx="894">
                  <c:v>4941.0</c:v>
                </c:pt>
                <c:pt idx="895">
                  <c:v>4930.0</c:v>
                </c:pt>
                <c:pt idx="896">
                  <c:v>4937.0</c:v>
                </c:pt>
                <c:pt idx="897">
                  <c:v>4909.0</c:v>
                </c:pt>
                <c:pt idx="898">
                  <c:v>4914.0</c:v>
                </c:pt>
                <c:pt idx="899">
                  <c:v>4964.0</c:v>
                </c:pt>
                <c:pt idx="900">
                  <c:v>4911.0</c:v>
                </c:pt>
                <c:pt idx="901">
                  <c:v>4913.0</c:v>
                </c:pt>
                <c:pt idx="902">
                  <c:v>4944.0</c:v>
                </c:pt>
                <c:pt idx="903">
                  <c:v>4910.0</c:v>
                </c:pt>
                <c:pt idx="904">
                  <c:v>4931.0</c:v>
                </c:pt>
                <c:pt idx="905">
                  <c:v>4932.0</c:v>
                </c:pt>
                <c:pt idx="906">
                  <c:v>4920.0</c:v>
                </c:pt>
                <c:pt idx="907">
                  <c:v>4928.0</c:v>
                </c:pt>
                <c:pt idx="908">
                  <c:v>4918.0</c:v>
                </c:pt>
                <c:pt idx="909">
                  <c:v>4936.0</c:v>
                </c:pt>
                <c:pt idx="910">
                  <c:v>4930.0</c:v>
                </c:pt>
                <c:pt idx="911">
                  <c:v>4933.0</c:v>
                </c:pt>
                <c:pt idx="912">
                  <c:v>4915.0</c:v>
                </c:pt>
                <c:pt idx="913">
                  <c:v>4954.0</c:v>
                </c:pt>
                <c:pt idx="914">
                  <c:v>4958.0</c:v>
                </c:pt>
                <c:pt idx="915">
                  <c:v>4974.0</c:v>
                </c:pt>
                <c:pt idx="916">
                  <c:v>4987.0</c:v>
                </c:pt>
                <c:pt idx="917">
                  <c:v>5002.0</c:v>
                </c:pt>
                <c:pt idx="918">
                  <c:v>5005.0</c:v>
                </c:pt>
                <c:pt idx="919">
                  <c:v>4973.0</c:v>
                </c:pt>
                <c:pt idx="920">
                  <c:v>5020.0</c:v>
                </c:pt>
                <c:pt idx="921">
                  <c:v>4982.0</c:v>
                </c:pt>
                <c:pt idx="922">
                  <c:v>5025.0</c:v>
                </c:pt>
                <c:pt idx="923">
                  <c:v>5052.0</c:v>
                </c:pt>
                <c:pt idx="924">
                  <c:v>5043.0</c:v>
                </c:pt>
                <c:pt idx="925">
                  <c:v>5101.0</c:v>
                </c:pt>
                <c:pt idx="926">
                  <c:v>5113.0</c:v>
                </c:pt>
                <c:pt idx="927">
                  <c:v>5090.0</c:v>
                </c:pt>
                <c:pt idx="928">
                  <c:v>5152.0</c:v>
                </c:pt>
                <c:pt idx="929">
                  <c:v>5125.0</c:v>
                </c:pt>
                <c:pt idx="930">
                  <c:v>5133.0</c:v>
                </c:pt>
                <c:pt idx="931">
                  <c:v>5113.0</c:v>
                </c:pt>
                <c:pt idx="932">
                  <c:v>5130.0</c:v>
                </c:pt>
                <c:pt idx="933">
                  <c:v>5119.0</c:v>
                </c:pt>
                <c:pt idx="934">
                  <c:v>5145.0</c:v>
                </c:pt>
                <c:pt idx="935">
                  <c:v>5171.0</c:v>
                </c:pt>
                <c:pt idx="936">
                  <c:v>5185.0</c:v>
                </c:pt>
                <c:pt idx="937">
                  <c:v>5257.0</c:v>
                </c:pt>
                <c:pt idx="938">
                  <c:v>5272.0</c:v>
                </c:pt>
                <c:pt idx="939">
                  <c:v>5289.0</c:v>
                </c:pt>
                <c:pt idx="940">
                  <c:v>5315.0</c:v>
                </c:pt>
                <c:pt idx="941">
                  <c:v>5336.0</c:v>
                </c:pt>
                <c:pt idx="942">
                  <c:v>5305.0</c:v>
                </c:pt>
                <c:pt idx="943">
                  <c:v>5321.0</c:v>
                </c:pt>
                <c:pt idx="944">
                  <c:v>5338.0</c:v>
                </c:pt>
                <c:pt idx="945">
                  <c:v>5391.0</c:v>
                </c:pt>
                <c:pt idx="946">
                  <c:v>5414.0</c:v>
                </c:pt>
                <c:pt idx="947">
                  <c:v>5435.0</c:v>
                </c:pt>
                <c:pt idx="948">
                  <c:v>5473.0</c:v>
                </c:pt>
                <c:pt idx="949">
                  <c:v>5518.0</c:v>
                </c:pt>
                <c:pt idx="950">
                  <c:v>5541.0</c:v>
                </c:pt>
                <c:pt idx="951">
                  <c:v>5560.0</c:v>
                </c:pt>
                <c:pt idx="952">
                  <c:v>5614.0</c:v>
                </c:pt>
                <c:pt idx="953">
                  <c:v>5612.0</c:v>
                </c:pt>
                <c:pt idx="954">
                  <c:v>5660.0</c:v>
                </c:pt>
                <c:pt idx="955">
                  <c:v>5668.0</c:v>
                </c:pt>
                <c:pt idx="956">
                  <c:v>5690.0</c:v>
                </c:pt>
                <c:pt idx="957">
                  <c:v>5712.0</c:v>
                </c:pt>
                <c:pt idx="958">
                  <c:v>5754.0</c:v>
                </c:pt>
                <c:pt idx="959">
                  <c:v>5780.0</c:v>
                </c:pt>
                <c:pt idx="960">
                  <c:v>5787.0</c:v>
                </c:pt>
                <c:pt idx="961">
                  <c:v>5823.0</c:v>
                </c:pt>
                <c:pt idx="962">
                  <c:v>5893.0</c:v>
                </c:pt>
                <c:pt idx="963">
                  <c:v>5890.0</c:v>
                </c:pt>
                <c:pt idx="964">
                  <c:v>5945.0</c:v>
                </c:pt>
                <c:pt idx="965">
                  <c:v>5973.0</c:v>
                </c:pt>
                <c:pt idx="966">
                  <c:v>6013.0</c:v>
                </c:pt>
                <c:pt idx="967">
                  <c:v>6002.0</c:v>
                </c:pt>
                <c:pt idx="968">
                  <c:v>6049.0</c:v>
                </c:pt>
                <c:pt idx="969">
                  <c:v>6055.0</c:v>
                </c:pt>
                <c:pt idx="970">
                  <c:v>6091.0</c:v>
                </c:pt>
                <c:pt idx="971">
                  <c:v>6134.0</c:v>
                </c:pt>
                <c:pt idx="972">
                  <c:v>6145.0</c:v>
                </c:pt>
                <c:pt idx="973">
                  <c:v>6199.0</c:v>
                </c:pt>
                <c:pt idx="974">
                  <c:v>6240.0</c:v>
                </c:pt>
                <c:pt idx="975">
                  <c:v>6269.0</c:v>
                </c:pt>
                <c:pt idx="976">
                  <c:v>6289.0</c:v>
                </c:pt>
                <c:pt idx="977">
                  <c:v>6317.0</c:v>
                </c:pt>
                <c:pt idx="978">
                  <c:v>6298.0</c:v>
                </c:pt>
                <c:pt idx="979">
                  <c:v>6369.0</c:v>
                </c:pt>
                <c:pt idx="980">
                  <c:v>6337.0</c:v>
                </c:pt>
                <c:pt idx="981">
                  <c:v>6387.0</c:v>
                </c:pt>
                <c:pt idx="982">
                  <c:v>6422.0</c:v>
                </c:pt>
                <c:pt idx="983">
                  <c:v>6418.0</c:v>
                </c:pt>
                <c:pt idx="984">
                  <c:v>6422.0</c:v>
                </c:pt>
                <c:pt idx="985">
                  <c:v>6428.0</c:v>
                </c:pt>
                <c:pt idx="986">
                  <c:v>6407.0</c:v>
                </c:pt>
                <c:pt idx="987">
                  <c:v>6422.0</c:v>
                </c:pt>
                <c:pt idx="988">
                  <c:v>6443.0</c:v>
                </c:pt>
                <c:pt idx="989">
                  <c:v>6415.0</c:v>
                </c:pt>
                <c:pt idx="990">
                  <c:v>6529.0</c:v>
                </c:pt>
                <c:pt idx="991">
                  <c:v>6442.0</c:v>
                </c:pt>
                <c:pt idx="992">
                  <c:v>6437.0</c:v>
                </c:pt>
                <c:pt idx="993">
                  <c:v>6445.0</c:v>
                </c:pt>
                <c:pt idx="994">
                  <c:v>6432.0</c:v>
                </c:pt>
                <c:pt idx="995">
                  <c:v>6430.0</c:v>
                </c:pt>
                <c:pt idx="996">
                  <c:v>6422.0</c:v>
                </c:pt>
                <c:pt idx="997">
                  <c:v>6421.0</c:v>
                </c:pt>
                <c:pt idx="998">
                  <c:v>6411.0</c:v>
                </c:pt>
                <c:pt idx="999">
                  <c:v>6416.0</c:v>
                </c:pt>
                <c:pt idx="1000">
                  <c:v>6386.0</c:v>
                </c:pt>
                <c:pt idx="1001">
                  <c:v>6424.0</c:v>
                </c:pt>
                <c:pt idx="1002">
                  <c:v>6413.0</c:v>
                </c:pt>
                <c:pt idx="1003">
                  <c:v>6404.0</c:v>
                </c:pt>
                <c:pt idx="1004">
                  <c:v>6395.0</c:v>
                </c:pt>
                <c:pt idx="1005">
                  <c:v>6386.0</c:v>
                </c:pt>
                <c:pt idx="1006">
                  <c:v>6420.0</c:v>
                </c:pt>
                <c:pt idx="1007">
                  <c:v>6397.0</c:v>
                </c:pt>
                <c:pt idx="1008">
                  <c:v>6375.0</c:v>
                </c:pt>
                <c:pt idx="1009">
                  <c:v>6369.0</c:v>
                </c:pt>
                <c:pt idx="1010">
                  <c:v>6362.0</c:v>
                </c:pt>
                <c:pt idx="1011">
                  <c:v>6368.0</c:v>
                </c:pt>
                <c:pt idx="1012">
                  <c:v>6355.0</c:v>
                </c:pt>
                <c:pt idx="1013">
                  <c:v>6344.0</c:v>
                </c:pt>
                <c:pt idx="1014">
                  <c:v>6352.0</c:v>
                </c:pt>
                <c:pt idx="1015">
                  <c:v>6352.0</c:v>
                </c:pt>
                <c:pt idx="1016">
                  <c:v>6319.0</c:v>
                </c:pt>
                <c:pt idx="1017">
                  <c:v>6311.0</c:v>
                </c:pt>
                <c:pt idx="1018">
                  <c:v>6311.0</c:v>
                </c:pt>
                <c:pt idx="1019">
                  <c:v>6288.0</c:v>
                </c:pt>
                <c:pt idx="1020">
                  <c:v>6247.0</c:v>
                </c:pt>
                <c:pt idx="1021">
                  <c:v>6289.0</c:v>
                </c:pt>
                <c:pt idx="1022">
                  <c:v>6263.0</c:v>
                </c:pt>
                <c:pt idx="1023">
                  <c:v>6256.0</c:v>
                </c:pt>
                <c:pt idx="1024">
                  <c:v>6252.0</c:v>
                </c:pt>
                <c:pt idx="1025">
                  <c:v>6237.0</c:v>
                </c:pt>
                <c:pt idx="1026">
                  <c:v>6229.0</c:v>
                </c:pt>
                <c:pt idx="1027">
                  <c:v>6257.0</c:v>
                </c:pt>
                <c:pt idx="1028">
                  <c:v>6247.0</c:v>
                </c:pt>
                <c:pt idx="1029">
                  <c:v>6221.0</c:v>
                </c:pt>
                <c:pt idx="1030">
                  <c:v>6226.0</c:v>
                </c:pt>
                <c:pt idx="1031">
                  <c:v>5918.0</c:v>
                </c:pt>
                <c:pt idx="1032">
                  <c:v>5835.0</c:v>
                </c:pt>
                <c:pt idx="1033">
                  <c:v>5814.0</c:v>
                </c:pt>
                <c:pt idx="1034">
                  <c:v>5808.0</c:v>
                </c:pt>
                <c:pt idx="1035">
                  <c:v>5813.0</c:v>
                </c:pt>
                <c:pt idx="1036">
                  <c:v>5792.0</c:v>
                </c:pt>
                <c:pt idx="1037">
                  <c:v>5793.0</c:v>
                </c:pt>
                <c:pt idx="1038">
                  <c:v>5806.0</c:v>
                </c:pt>
                <c:pt idx="1039">
                  <c:v>5792.0</c:v>
                </c:pt>
                <c:pt idx="1040">
                  <c:v>5772.0</c:v>
                </c:pt>
                <c:pt idx="1041">
                  <c:v>5773.0</c:v>
                </c:pt>
                <c:pt idx="1042">
                  <c:v>5781.0</c:v>
                </c:pt>
                <c:pt idx="1043">
                  <c:v>5785.0</c:v>
                </c:pt>
                <c:pt idx="1044">
                  <c:v>5782.0</c:v>
                </c:pt>
                <c:pt idx="1045">
                  <c:v>5784.0</c:v>
                </c:pt>
                <c:pt idx="1046">
                  <c:v>5780.0</c:v>
                </c:pt>
                <c:pt idx="1047">
                  <c:v>5807.0</c:v>
                </c:pt>
                <c:pt idx="1048">
                  <c:v>5792.0</c:v>
                </c:pt>
                <c:pt idx="1049">
                  <c:v>5807.0</c:v>
                </c:pt>
                <c:pt idx="1050">
                  <c:v>5789.0</c:v>
                </c:pt>
                <c:pt idx="1051">
                  <c:v>5796.0</c:v>
                </c:pt>
                <c:pt idx="1052">
                  <c:v>5774.0</c:v>
                </c:pt>
                <c:pt idx="1053">
                  <c:v>5777.0</c:v>
                </c:pt>
                <c:pt idx="1054">
                  <c:v>5782.0</c:v>
                </c:pt>
                <c:pt idx="1055">
                  <c:v>5774.0</c:v>
                </c:pt>
                <c:pt idx="1056">
                  <c:v>5775.0</c:v>
                </c:pt>
                <c:pt idx="1057">
                  <c:v>5802.0</c:v>
                </c:pt>
                <c:pt idx="1058">
                  <c:v>5776.0</c:v>
                </c:pt>
                <c:pt idx="1059">
                  <c:v>5835.0</c:v>
                </c:pt>
                <c:pt idx="1060">
                  <c:v>5784.0</c:v>
                </c:pt>
                <c:pt idx="1061">
                  <c:v>5808.0</c:v>
                </c:pt>
                <c:pt idx="1062">
                  <c:v>5821.0</c:v>
                </c:pt>
                <c:pt idx="1063">
                  <c:v>5822.0</c:v>
                </c:pt>
                <c:pt idx="1064">
                  <c:v>5833.0</c:v>
                </c:pt>
                <c:pt idx="1065">
                  <c:v>5842.0</c:v>
                </c:pt>
                <c:pt idx="1066">
                  <c:v>5859.0</c:v>
                </c:pt>
                <c:pt idx="1067">
                  <c:v>5842.0</c:v>
                </c:pt>
                <c:pt idx="1068">
                  <c:v>5854.0</c:v>
                </c:pt>
                <c:pt idx="1069">
                  <c:v>5863.0</c:v>
                </c:pt>
                <c:pt idx="1070">
                  <c:v>5885.0</c:v>
                </c:pt>
                <c:pt idx="1071">
                  <c:v>5906.0</c:v>
                </c:pt>
                <c:pt idx="1072">
                  <c:v>5907.0</c:v>
                </c:pt>
                <c:pt idx="1073">
                  <c:v>5889.0</c:v>
                </c:pt>
                <c:pt idx="1074">
                  <c:v>5942.0</c:v>
                </c:pt>
                <c:pt idx="1075">
                  <c:v>5917.0</c:v>
                </c:pt>
                <c:pt idx="1076">
                  <c:v>5901.0</c:v>
                </c:pt>
                <c:pt idx="1077">
                  <c:v>5930.0</c:v>
                </c:pt>
                <c:pt idx="1078">
                  <c:v>5919.0</c:v>
                </c:pt>
                <c:pt idx="1079">
                  <c:v>5937.0</c:v>
                </c:pt>
                <c:pt idx="1080">
                  <c:v>5901.0</c:v>
                </c:pt>
                <c:pt idx="1081">
                  <c:v>5932.0</c:v>
                </c:pt>
                <c:pt idx="1082">
                  <c:v>5943.0</c:v>
                </c:pt>
                <c:pt idx="1083">
                  <c:v>5928.0</c:v>
                </c:pt>
                <c:pt idx="1084">
                  <c:v>5942.0</c:v>
                </c:pt>
                <c:pt idx="1085">
                  <c:v>5956.0</c:v>
                </c:pt>
                <c:pt idx="1086">
                  <c:v>5935.0</c:v>
                </c:pt>
                <c:pt idx="1087">
                  <c:v>5914.0</c:v>
                </c:pt>
                <c:pt idx="1088">
                  <c:v>5921.0</c:v>
                </c:pt>
                <c:pt idx="1089">
                  <c:v>5938.0</c:v>
                </c:pt>
                <c:pt idx="1090">
                  <c:v>5893.0</c:v>
                </c:pt>
                <c:pt idx="1091">
                  <c:v>5933.0</c:v>
                </c:pt>
                <c:pt idx="1092">
                  <c:v>5902.0</c:v>
                </c:pt>
                <c:pt idx="1093">
                  <c:v>5925.0</c:v>
                </c:pt>
                <c:pt idx="1094">
                  <c:v>5929.0</c:v>
                </c:pt>
                <c:pt idx="1095">
                  <c:v>5924.0</c:v>
                </c:pt>
                <c:pt idx="1096">
                  <c:v>5925.0</c:v>
                </c:pt>
                <c:pt idx="1097">
                  <c:v>5923.0</c:v>
                </c:pt>
                <c:pt idx="1098">
                  <c:v>5950.0</c:v>
                </c:pt>
                <c:pt idx="1099">
                  <c:v>5932.0</c:v>
                </c:pt>
                <c:pt idx="1100">
                  <c:v>5957.0</c:v>
                </c:pt>
                <c:pt idx="1101">
                  <c:v>5932.0</c:v>
                </c:pt>
                <c:pt idx="1102">
                  <c:v>5953.0</c:v>
                </c:pt>
                <c:pt idx="1103">
                  <c:v>5974.0</c:v>
                </c:pt>
                <c:pt idx="1104">
                  <c:v>5993.0</c:v>
                </c:pt>
                <c:pt idx="1105">
                  <c:v>5970.0</c:v>
                </c:pt>
                <c:pt idx="1106">
                  <c:v>5963.0</c:v>
                </c:pt>
                <c:pt idx="1107">
                  <c:v>6002.0</c:v>
                </c:pt>
                <c:pt idx="1108">
                  <c:v>6003.0</c:v>
                </c:pt>
                <c:pt idx="1109">
                  <c:v>6029.0</c:v>
                </c:pt>
                <c:pt idx="1110">
                  <c:v>6027.0</c:v>
                </c:pt>
                <c:pt idx="1111">
                  <c:v>6025.0</c:v>
                </c:pt>
                <c:pt idx="1112">
                  <c:v>6005.0</c:v>
                </c:pt>
                <c:pt idx="1113">
                  <c:v>6047.0</c:v>
                </c:pt>
                <c:pt idx="1114">
                  <c:v>6057.0</c:v>
                </c:pt>
                <c:pt idx="1115">
                  <c:v>6003.0</c:v>
                </c:pt>
                <c:pt idx="1116">
                  <c:v>6063.0</c:v>
                </c:pt>
                <c:pt idx="1117">
                  <c:v>6072.0</c:v>
                </c:pt>
                <c:pt idx="1118">
                  <c:v>6085.0</c:v>
                </c:pt>
                <c:pt idx="1119">
                  <c:v>6083.0</c:v>
                </c:pt>
                <c:pt idx="1120">
                  <c:v>6071.0</c:v>
                </c:pt>
                <c:pt idx="1121">
                  <c:v>6081.0</c:v>
                </c:pt>
                <c:pt idx="1122">
                  <c:v>6065.0</c:v>
                </c:pt>
                <c:pt idx="1123">
                  <c:v>6006.0</c:v>
                </c:pt>
                <c:pt idx="1124">
                  <c:v>5997.0</c:v>
                </c:pt>
                <c:pt idx="1125">
                  <c:v>5918.0</c:v>
                </c:pt>
                <c:pt idx="1126">
                  <c:v>5917.0</c:v>
                </c:pt>
                <c:pt idx="1127">
                  <c:v>5884.0</c:v>
                </c:pt>
                <c:pt idx="1128">
                  <c:v>5823.0</c:v>
                </c:pt>
                <c:pt idx="1129">
                  <c:v>5800.0</c:v>
                </c:pt>
                <c:pt idx="1130">
                  <c:v>5734.0</c:v>
                </c:pt>
                <c:pt idx="1131">
                  <c:v>5717.0</c:v>
                </c:pt>
                <c:pt idx="1132">
                  <c:v>5685.0</c:v>
                </c:pt>
                <c:pt idx="1133">
                  <c:v>5632.0</c:v>
                </c:pt>
                <c:pt idx="1134">
                  <c:v>5589.0</c:v>
                </c:pt>
                <c:pt idx="1135">
                  <c:v>5616.0</c:v>
                </c:pt>
                <c:pt idx="1136">
                  <c:v>5697.0</c:v>
                </c:pt>
                <c:pt idx="1137">
                  <c:v>5667.0</c:v>
                </c:pt>
                <c:pt idx="1138">
                  <c:v>5673.0</c:v>
                </c:pt>
                <c:pt idx="1139">
                  <c:v>5612.0</c:v>
                </c:pt>
                <c:pt idx="1140">
                  <c:v>5630.0</c:v>
                </c:pt>
                <c:pt idx="1141">
                  <c:v>5582.0</c:v>
                </c:pt>
                <c:pt idx="1142">
                  <c:v>5627.0</c:v>
                </c:pt>
                <c:pt idx="1143">
                  <c:v>5625.0</c:v>
                </c:pt>
                <c:pt idx="1144">
                  <c:v>5587.0</c:v>
                </c:pt>
                <c:pt idx="1145">
                  <c:v>5552.0</c:v>
                </c:pt>
                <c:pt idx="1146">
                  <c:v>5538.0</c:v>
                </c:pt>
                <c:pt idx="1147">
                  <c:v>5501.0</c:v>
                </c:pt>
                <c:pt idx="1148">
                  <c:v>5445.0</c:v>
                </c:pt>
                <c:pt idx="1149">
                  <c:v>5465.0</c:v>
                </c:pt>
                <c:pt idx="1150">
                  <c:v>5439.0</c:v>
                </c:pt>
                <c:pt idx="1151">
                  <c:v>5439.0</c:v>
                </c:pt>
                <c:pt idx="1152">
                  <c:v>5350.0</c:v>
                </c:pt>
                <c:pt idx="1153">
                  <c:v>5284.0</c:v>
                </c:pt>
                <c:pt idx="1154">
                  <c:v>5349.0</c:v>
                </c:pt>
                <c:pt idx="1155">
                  <c:v>5318.0</c:v>
                </c:pt>
                <c:pt idx="1156">
                  <c:v>5310.0</c:v>
                </c:pt>
                <c:pt idx="1157">
                  <c:v>5286.0</c:v>
                </c:pt>
                <c:pt idx="1158">
                  <c:v>5285.0</c:v>
                </c:pt>
                <c:pt idx="1159">
                  <c:v>5283.0</c:v>
                </c:pt>
                <c:pt idx="1160">
                  <c:v>5261.0</c:v>
                </c:pt>
                <c:pt idx="1161">
                  <c:v>5245.0</c:v>
                </c:pt>
                <c:pt idx="1162">
                  <c:v>5214.0</c:v>
                </c:pt>
                <c:pt idx="1163">
                  <c:v>5220.0</c:v>
                </c:pt>
                <c:pt idx="1164">
                  <c:v>5212.0</c:v>
                </c:pt>
                <c:pt idx="1165">
                  <c:v>5208.0</c:v>
                </c:pt>
                <c:pt idx="1166">
                  <c:v>5189.0</c:v>
                </c:pt>
                <c:pt idx="1167">
                  <c:v>5183.0</c:v>
                </c:pt>
                <c:pt idx="1168">
                  <c:v>5191.0</c:v>
                </c:pt>
                <c:pt idx="1169">
                  <c:v>5169.0</c:v>
                </c:pt>
                <c:pt idx="1170">
                  <c:v>5156.0</c:v>
                </c:pt>
                <c:pt idx="1171">
                  <c:v>5167.0</c:v>
                </c:pt>
                <c:pt idx="1172">
                  <c:v>5157.0</c:v>
                </c:pt>
                <c:pt idx="1173">
                  <c:v>5141.0</c:v>
                </c:pt>
                <c:pt idx="1174">
                  <c:v>5173.0</c:v>
                </c:pt>
                <c:pt idx="1175">
                  <c:v>5147.0</c:v>
                </c:pt>
                <c:pt idx="1176">
                  <c:v>5164.0</c:v>
                </c:pt>
                <c:pt idx="1177">
                  <c:v>5167.0</c:v>
                </c:pt>
                <c:pt idx="1178">
                  <c:v>5114.0</c:v>
                </c:pt>
                <c:pt idx="1179">
                  <c:v>5165.0</c:v>
                </c:pt>
                <c:pt idx="1180">
                  <c:v>5160.0</c:v>
                </c:pt>
                <c:pt idx="1181">
                  <c:v>5141.0</c:v>
                </c:pt>
                <c:pt idx="1182">
                  <c:v>5158.0</c:v>
                </c:pt>
                <c:pt idx="1183">
                  <c:v>5158.0</c:v>
                </c:pt>
                <c:pt idx="1184">
                  <c:v>5134.0</c:v>
                </c:pt>
                <c:pt idx="1185">
                  <c:v>5162.0</c:v>
                </c:pt>
                <c:pt idx="1186">
                  <c:v>5181.0</c:v>
                </c:pt>
                <c:pt idx="1187">
                  <c:v>5166.0</c:v>
                </c:pt>
                <c:pt idx="1188">
                  <c:v>5152.0</c:v>
                </c:pt>
                <c:pt idx="1189">
                  <c:v>5187.0</c:v>
                </c:pt>
                <c:pt idx="1190">
                  <c:v>5184.0</c:v>
                </c:pt>
                <c:pt idx="1191">
                  <c:v>5211.0</c:v>
                </c:pt>
                <c:pt idx="1192">
                  <c:v>5188.0</c:v>
                </c:pt>
                <c:pt idx="1193">
                  <c:v>5219.0</c:v>
                </c:pt>
                <c:pt idx="1194">
                  <c:v>5225.0</c:v>
                </c:pt>
                <c:pt idx="1195">
                  <c:v>5274.0</c:v>
                </c:pt>
                <c:pt idx="1196">
                  <c:v>5264.0</c:v>
                </c:pt>
                <c:pt idx="1197">
                  <c:v>5286.0</c:v>
                </c:pt>
                <c:pt idx="1198">
                  <c:v>5305.0</c:v>
                </c:pt>
                <c:pt idx="1199">
                  <c:v>5334.0</c:v>
                </c:pt>
                <c:pt idx="1200">
                  <c:v>5346.0</c:v>
                </c:pt>
                <c:pt idx="1201">
                  <c:v>5362.0</c:v>
                </c:pt>
                <c:pt idx="1202">
                  <c:v>5412.0</c:v>
                </c:pt>
                <c:pt idx="1203">
                  <c:v>5423.0</c:v>
                </c:pt>
                <c:pt idx="1204">
                  <c:v>5462.0</c:v>
                </c:pt>
                <c:pt idx="1205">
                  <c:v>5474.0</c:v>
                </c:pt>
                <c:pt idx="1206">
                  <c:v>5472.0</c:v>
                </c:pt>
                <c:pt idx="1207">
                  <c:v>5454.0</c:v>
                </c:pt>
                <c:pt idx="1208">
                  <c:v>5496.0</c:v>
                </c:pt>
                <c:pt idx="1209">
                  <c:v>5524.0</c:v>
                </c:pt>
                <c:pt idx="1210">
                  <c:v>5595.0</c:v>
                </c:pt>
                <c:pt idx="1211">
                  <c:v>5459.0</c:v>
                </c:pt>
                <c:pt idx="1212">
                  <c:v>5486.0</c:v>
                </c:pt>
                <c:pt idx="1213">
                  <c:v>5352.0</c:v>
                </c:pt>
                <c:pt idx="1214">
                  <c:v>5397.0</c:v>
                </c:pt>
                <c:pt idx="1215">
                  <c:v>5444.0</c:v>
                </c:pt>
                <c:pt idx="1216">
                  <c:v>5492.0</c:v>
                </c:pt>
                <c:pt idx="1217">
                  <c:v>5477.0</c:v>
                </c:pt>
                <c:pt idx="1218">
                  <c:v>5533.0</c:v>
                </c:pt>
                <c:pt idx="1219">
                  <c:v>5523.0</c:v>
                </c:pt>
                <c:pt idx="1220">
                  <c:v>5536.0</c:v>
                </c:pt>
                <c:pt idx="1221">
                  <c:v>5613.0</c:v>
                </c:pt>
                <c:pt idx="1222">
                  <c:v>5723.0</c:v>
                </c:pt>
                <c:pt idx="1223">
                  <c:v>5792.0</c:v>
                </c:pt>
                <c:pt idx="1224">
                  <c:v>5737.0</c:v>
                </c:pt>
                <c:pt idx="1225">
                  <c:v>5960.0</c:v>
                </c:pt>
                <c:pt idx="1226">
                  <c:v>6067.0</c:v>
                </c:pt>
                <c:pt idx="1227">
                  <c:v>6125.0</c:v>
                </c:pt>
                <c:pt idx="1228">
                  <c:v>6180.0</c:v>
                </c:pt>
                <c:pt idx="1229">
                  <c:v>6157.0</c:v>
                </c:pt>
                <c:pt idx="1230">
                  <c:v>6194.0</c:v>
                </c:pt>
                <c:pt idx="1231">
                  <c:v>6220.0</c:v>
                </c:pt>
                <c:pt idx="1232">
                  <c:v>6373.0</c:v>
                </c:pt>
                <c:pt idx="1233">
                  <c:v>6422.0</c:v>
                </c:pt>
                <c:pt idx="1234">
                  <c:v>6365.0</c:v>
                </c:pt>
                <c:pt idx="1235">
                  <c:v>6358.0</c:v>
                </c:pt>
                <c:pt idx="1236">
                  <c:v>6495.0</c:v>
                </c:pt>
                <c:pt idx="1237">
                  <c:v>6606.0</c:v>
                </c:pt>
                <c:pt idx="1238">
                  <c:v>6590.0</c:v>
                </c:pt>
                <c:pt idx="1239">
                  <c:v>6650.0</c:v>
                </c:pt>
                <c:pt idx="1240">
                  <c:v>6547.0</c:v>
                </c:pt>
                <c:pt idx="1241">
                  <c:v>6560.0</c:v>
                </c:pt>
                <c:pt idx="1242">
                  <c:v>6554.0</c:v>
                </c:pt>
                <c:pt idx="1243">
                  <c:v>6557.0</c:v>
                </c:pt>
                <c:pt idx="1244">
                  <c:v>6602.0</c:v>
                </c:pt>
                <c:pt idx="1245">
                  <c:v>6584.0</c:v>
                </c:pt>
                <c:pt idx="1246">
                  <c:v>6594.0</c:v>
                </c:pt>
                <c:pt idx="1247">
                  <c:v>6495.0</c:v>
                </c:pt>
                <c:pt idx="1248">
                  <c:v>6569.0</c:v>
                </c:pt>
                <c:pt idx="1249">
                  <c:v>6616.0</c:v>
                </c:pt>
                <c:pt idx="1250">
                  <c:v>6571.0</c:v>
                </c:pt>
                <c:pt idx="1251">
                  <c:v>6574.0</c:v>
                </c:pt>
                <c:pt idx="1252">
                  <c:v>6451.0</c:v>
                </c:pt>
                <c:pt idx="1253">
                  <c:v>6457.0</c:v>
                </c:pt>
                <c:pt idx="1254">
                  <c:v>6422.0</c:v>
                </c:pt>
                <c:pt idx="1255">
                  <c:v>6515.0</c:v>
                </c:pt>
                <c:pt idx="1256">
                  <c:v>6492.0</c:v>
                </c:pt>
                <c:pt idx="1257">
                  <c:v>6527.0</c:v>
                </c:pt>
                <c:pt idx="1258">
                  <c:v>6457.0</c:v>
                </c:pt>
                <c:pt idx="1259">
                  <c:v>6476.0</c:v>
                </c:pt>
                <c:pt idx="1260">
                  <c:v>6483.0</c:v>
                </c:pt>
                <c:pt idx="1261">
                  <c:v>6473.0</c:v>
                </c:pt>
                <c:pt idx="1262">
                  <c:v>6485.0</c:v>
                </c:pt>
                <c:pt idx="1263">
                  <c:v>6381.0</c:v>
                </c:pt>
                <c:pt idx="1264">
                  <c:v>6391.0</c:v>
                </c:pt>
                <c:pt idx="1265">
                  <c:v>6389.0</c:v>
                </c:pt>
                <c:pt idx="1266">
                  <c:v>6418.0</c:v>
                </c:pt>
                <c:pt idx="1267">
                  <c:v>6439.0</c:v>
                </c:pt>
                <c:pt idx="1268">
                  <c:v>6440.0</c:v>
                </c:pt>
                <c:pt idx="1269">
                  <c:v>6432.0</c:v>
                </c:pt>
                <c:pt idx="1270">
                  <c:v>6388.0</c:v>
                </c:pt>
                <c:pt idx="1271">
                  <c:v>6399.0</c:v>
                </c:pt>
                <c:pt idx="1272">
                  <c:v>6414.0</c:v>
                </c:pt>
                <c:pt idx="1273">
                  <c:v>6409.0</c:v>
                </c:pt>
                <c:pt idx="1274">
                  <c:v>6393.0</c:v>
                </c:pt>
                <c:pt idx="1275">
                  <c:v>6304.0</c:v>
                </c:pt>
                <c:pt idx="1276">
                  <c:v>6293.0</c:v>
                </c:pt>
                <c:pt idx="1277">
                  <c:v>6389.0</c:v>
                </c:pt>
                <c:pt idx="1278">
                  <c:v>6301.0</c:v>
                </c:pt>
                <c:pt idx="1279">
                  <c:v>6364.0</c:v>
                </c:pt>
                <c:pt idx="1280">
                  <c:v>6365.0</c:v>
                </c:pt>
                <c:pt idx="1281">
                  <c:v>6363.0</c:v>
                </c:pt>
                <c:pt idx="1282">
                  <c:v>6352.0</c:v>
                </c:pt>
                <c:pt idx="1283">
                  <c:v>6344.0</c:v>
                </c:pt>
                <c:pt idx="1284">
                  <c:v>6277.0</c:v>
                </c:pt>
                <c:pt idx="1285">
                  <c:v>6295.0</c:v>
                </c:pt>
                <c:pt idx="1286">
                  <c:v>6299.0</c:v>
                </c:pt>
                <c:pt idx="1287">
                  <c:v>6270.0</c:v>
                </c:pt>
                <c:pt idx="1288">
                  <c:v>6341.0</c:v>
                </c:pt>
                <c:pt idx="1289">
                  <c:v>6327.0</c:v>
                </c:pt>
                <c:pt idx="1290">
                  <c:v>6330.0</c:v>
                </c:pt>
                <c:pt idx="1291">
                  <c:v>6246.0</c:v>
                </c:pt>
                <c:pt idx="1292">
                  <c:v>6258.0</c:v>
                </c:pt>
                <c:pt idx="1293">
                  <c:v>6299.0</c:v>
                </c:pt>
                <c:pt idx="1294">
                  <c:v>6322.0</c:v>
                </c:pt>
                <c:pt idx="1295">
                  <c:v>6255.0</c:v>
                </c:pt>
                <c:pt idx="1296">
                  <c:v>6271.0</c:v>
                </c:pt>
                <c:pt idx="1297">
                  <c:v>6268.0</c:v>
                </c:pt>
                <c:pt idx="1298">
                  <c:v>6228.0</c:v>
                </c:pt>
                <c:pt idx="1299">
                  <c:v>6208.0</c:v>
                </c:pt>
                <c:pt idx="1300">
                  <c:v>6294.0</c:v>
                </c:pt>
                <c:pt idx="1301">
                  <c:v>6276.0</c:v>
                </c:pt>
                <c:pt idx="1302">
                  <c:v>6244.0</c:v>
                </c:pt>
                <c:pt idx="1303">
                  <c:v>6250.0</c:v>
                </c:pt>
                <c:pt idx="1304">
                  <c:v>6230.0</c:v>
                </c:pt>
                <c:pt idx="1305">
                  <c:v>6217.0</c:v>
                </c:pt>
                <c:pt idx="1306">
                  <c:v>6248.0</c:v>
                </c:pt>
                <c:pt idx="1307">
                  <c:v>6215.0</c:v>
                </c:pt>
                <c:pt idx="1308">
                  <c:v>6232.0</c:v>
                </c:pt>
                <c:pt idx="1309">
                  <c:v>6201.0</c:v>
                </c:pt>
                <c:pt idx="1310">
                  <c:v>6144.0</c:v>
                </c:pt>
                <c:pt idx="1311">
                  <c:v>6203.0</c:v>
                </c:pt>
                <c:pt idx="1312">
                  <c:v>6181.0</c:v>
                </c:pt>
                <c:pt idx="1313">
                  <c:v>6240.0</c:v>
                </c:pt>
                <c:pt idx="1314">
                  <c:v>6205.0</c:v>
                </c:pt>
                <c:pt idx="1315">
                  <c:v>6174.0</c:v>
                </c:pt>
                <c:pt idx="1316">
                  <c:v>6190.0</c:v>
                </c:pt>
                <c:pt idx="1317">
                  <c:v>6150.0</c:v>
                </c:pt>
                <c:pt idx="1318">
                  <c:v>6170.0</c:v>
                </c:pt>
                <c:pt idx="1319">
                  <c:v>6000.0</c:v>
                </c:pt>
                <c:pt idx="1320">
                  <c:v>6119.0</c:v>
                </c:pt>
                <c:pt idx="1321">
                  <c:v>6065.0</c:v>
                </c:pt>
                <c:pt idx="1322">
                  <c:v>6067.0</c:v>
                </c:pt>
                <c:pt idx="1323">
                  <c:v>6086.0</c:v>
                </c:pt>
                <c:pt idx="1324">
                  <c:v>6066.0</c:v>
                </c:pt>
                <c:pt idx="1325">
                  <c:v>6185.0</c:v>
                </c:pt>
                <c:pt idx="1326">
                  <c:v>6146.0</c:v>
                </c:pt>
                <c:pt idx="1327">
                  <c:v>6120.0</c:v>
                </c:pt>
                <c:pt idx="1328">
                  <c:v>6123.0</c:v>
                </c:pt>
                <c:pt idx="1329">
                  <c:v>6123.0</c:v>
                </c:pt>
                <c:pt idx="1330">
                  <c:v>6150.0</c:v>
                </c:pt>
                <c:pt idx="1331">
                  <c:v>6134.0</c:v>
                </c:pt>
                <c:pt idx="1332">
                  <c:v>6109.0</c:v>
                </c:pt>
                <c:pt idx="1333">
                  <c:v>6023.0</c:v>
                </c:pt>
                <c:pt idx="1334">
                  <c:v>6090.0</c:v>
                </c:pt>
                <c:pt idx="1335">
                  <c:v>6134.0</c:v>
                </c:pt>
                <c:pt idx="1336">
                  <c:v>6114.0</c:v>
                </c:pt>
                <c:pt idx="1337">
                  <c:v>6038.0</c:v>
                </c:pt>
                <c:pt idx="1338">
                  <c:v>6098.0</c:v>
                </c:pt>
                <c:pt idx="1339">
                  <c:v>6105.0</c:v>
                </c:pt>
                <c:pt idx="1340">
                  <c:v>6073.0</c:v>
                </c:pt>
                <c:pt idx="1341">
                  <c:v>6076.0</c:v>
                </c:pt>
                <c:pt idx="1342">
                  <c:v>6093.0</c:v>
                </c:pt>
                <c:pt idx="1343">
                  <c:v>6010.0</c:v>
                </c:pt>
                <c:pt idx="1344">
                  <c:v>6017.0</c:v>
                </c:pt>
                <c:pt idx="1345">
                  <c:v>6096.0</c:v>
                </c:pt>
                <c:pt idx="1346">
                  <c:v>6098.0</c:v>
                </c:pt>
                <c:pt idx="1347">
                  <c:v>6054.0</c:v>
                </c:pt>
                <c:pt idx="1348">
                  <c:v>6076.0</c:v>
                </c:pt>
                <c:pt idx="1349">
                  <c:v>6078.0</c:v>
                </c:pt>
                <c:pt idx="1350">
                  <c:v>6093.0</c:v>
                </c:pt>
                <c:pt idx="1351">
                  <c:v>6081.0</c:v>
                </c:pt>
                <c:pt idx="1352">
                  <c:v>6113.0</c:v>
                </c:pt>
                <c:pt idx="1353">
                  <c:v>6055.0</c:v>
                </c:pt>
                <c:pt idx="1354">
                  <c:v>6065.0</c:v>
                </c:pt>
                <c:pt idx="1355">
                  <c:v>6126.0</c:v>
                </c:pt>
                <c:pt idx="1356">
                  <c:v>6117.0</c:v>
                </c:pt>
                <c:pt idx="1357">
                  <c:v>6115.0</c:v>
                </c:pt>
                <c:pt idx="1358">
                  <c:v>6072.0</c:v>
                </c:pt>
                <c:pt idx="1359">
                  <c:v>6109.0</c:v>
                </c:pt>
                <c:pt idx="1360">
                  <c:v>6115.0</c:v>
                </c:pt>
                <c:pt idx="1361">
                  <c:v>6108.0</c:v>
                </c:pt>
                <c:pt idx="1362">
                  <c:v>6134.0</c:v>
                </c:pt>
                <c:pt idx="1363">
                  <c:v>6125.0</c:v>
                </c:pt>
                <c:pt idx="1364">
                  <c:v>6077.0</c:v>
                </c:pt>
                <c:pt idx="1365">
                  <c:v>6157.0</c:v>
                </c:pt>
                <c:pt idx="1366">
                  <c:v>6135.0</c:v>
                </c:pt>
                <c:pt idx="1367">
                  <c:v>6161.0</c:v>
                </c:pt>
                <c:pt idx="1368">
                  <c:v>6168.0</c:v>
                </c:pt>
                <c:pt idx="1369">
                  <c:v>6193.0</c:v>
                </c:pt>
                <c:pt idx="1370">
                  <c:v>6176.0</c:v>
                </c:pt>
                <c:pt idx="1371">
                  <c:v>6175.0</c:v>
                </c:pt>
                <c:pt idx="1372">
                  <c:v>6146.0</c:v>
                </c:pt>
                <c:pt idx="1373">
                  <c:v>6175.0</c:v>
                </c:pt>
                <c:pt idx="1374">
                  <c:v>6173.0</c:v>
                </c:pt>
                <c:pt idx="1375">
                  <c:v>6105.0</c:v>
                </c:pt>
                <c:pt idx="1376">
                  <c:v>6076.0</c:v>
                </c:pt>
                <c:pt idx="1377">
                  <c:v>6159.0</c:v>
                </c:pt>
                <c:pt idx="1378">
                  <c:v>6149.0</c:v>
                </c:pt>
                <c:pt idx="1379">
                  <c:v>6173.0</c:v>
                </c:pt>
                <c:pt idx="1380">
                  <c:v>6085.0</c:v>
                </c:pt>
                <c:pt idx="1381">
                  <c:v>6161.0</c:v>
                </c:pt>
                <c:pt idx="1382">
                  <c:v>6152.0</c:v>
                </c:pt>
                <c:pt idx="1383">
                  <c:v>6158.0</c:v>
                </c:pt>
                <c:pt idx="1384">
                  <c:v>6161.0</c:v>
                </c:pt>
                <c:pt idx="1385">
                  <c:v>6080.0</c:v>
                </c:pt>
                <c:pt idx="1386">
                  <c:v>6106.0</c:v>
                </c:pt>
                <c:pt idx="1387">
                  <c:v>6169.0</c:v>
                </c:pt>
                <c:pt idx="1388">
                  <c:v>6171.0</c:v>
                </c:pt>
                <c:pt idx="1389">
                  <c:v>6157.0</c:v>
                </c:pt>
                <c:pt idx="1390">
                  <c:v>6173.0</c:v>
                </c:pt>
                <c:pt idx="1391">
                  <c:v>6186.0</c:v>
                </c:pt>
                <c:pt idx="1392">
                  <c:v>6186.0</c:v>
                </c:pt>
                <c:pt idx="1393">
                  <c:v>6173.0</c:v>
                </c:pt>
                <c:pt idx="1394">
                  <c:v>6228.0</c:v>
                </c:pt>
                <c:pt idx="1395">
                  <c:v>6207.0</c:v>
                </c:pt>
                <c:pt idx="1396">
                  <c:v>6165.0</c:v>
                </c:pt>
                <c:pt idx="1397">
                  <c:v>6202.0</c:v>
                </c:pt>
                <c:pt idx="1398">
                  <c:v>6243.0</c:v>
                </c:pt>
                <c:pt idx="1399">
                  <c:v>6260.0</c:v>
                </c:pt>
                <c:pt idx="1400">
                  <c:v>6256.0</c:v>
                </c:pt>
                <c:pt idx="1401">
                  <c:v>6248.0</c:v>
                </c:pt>
                <c:pt idx="1402">
                  <c:v>6269.0</c:v>
                </c:pt>
                <c:pt idx="1403">
                  <c:v>6278.0</c:v>
                </c:pt>
                <c:pt idx="1404">
                  <c:v>6308.0</c:v>
                </c:pt>
                <c:pt idx="1405">
                  <c:v>6286.0</c:v>
                </c:pt>
                <c:pt idx="1406">
                  <c:v>6254.0</c:v>
                </c:pt>
                <c:pt idx="1407">
                  <c:v>6294.0</c:v>
                </c:pt>
                <c:pt idx="1408">
                  <c:v>6348.0</c:v>
                </c:pt>
                <c:pt idx="1409">
                  <c:v>6333.0</c:v>
                </c:pt>
                <c:pt idx="1410">
                  <c:v>6326.0</c:v>
                </c:pt>
                <c:pt idx="1411">
                  <c:v>6256.0</c:v>
                </c:pt>
                <c:pt idx="1412">
                  <c:v>6273.0</c:v>
                </c:pt>
                <c:pt idx="1413">
                  <c:v>6202.0</c:v>
                </c:pt>
                <c:pt idx="1414">
                  <c:v>6173.0</c:v>
                </c:pt>
                <c:pt idx="1415">
                  <c:v>6102.0</c:v>
                </c:pt>
                <c:pt idx="1416">
                  <c:v>5975.0</c:v>
                </c:pt>
                <c:pt idx="1417">
                  <c:v>5983.0</c:v>
                </c:pt>
                <c:pt idx="1418">
                  <c:v>5937.0</c:v>
                </c:pt>
                <c:pt idx="1419">
                  <c:v>5906.0</c:v>
                </c:pt>
                <c:pt idx="1420">
                  <c:v>5858.0</c:v>
                </c:pt>
                <c:pt idx="1421">
                  <c:v>5878.0</c:v>
                </c:pt>
                <c:pt idx="1422">
                  <c:v>5762.0</c:v>
                </c:pt>
                <c:pt idx="1423">
                  <c:v>5785.0</c:v>
                </c:pt>
                <c:pt idx="1424">
                  <c:v>5684.0</c:v>
                </c:pt>
                <c:pt idx="1425">
                  <c:v>5607.0</c:v>
                </c:pt>
                <c:pt idx="1426">
                  <c:v>5660.0</c:v>
                </c:pt>
                <c:pt idx="1427">
                  <c:v>5618.0</c:v>
                </c:pt>
                <c:pt idx="1428">
                  <c:v>5551.0</c:v>
                </c:pt>
                <c:pt idx="1429">
                  <c:v>5525.0</c:v>
                </c:pt>
                <c:pt idx="1430">
                  <c:v>5500.0</c:v>
                </c:pt>
                <c:pt idx="1431">
                  <c:v>5351.0</c:v>
                </c:pt>
                <c:pt idx="1432">
                  <c:v>5401.0</c:v>
                </c:pt>
                <c:pt idx="1433">
                  <c:v>5340.0</c:v>
                </c:pt>
                <c:pt idx="1434">
                  <c:v>5352.0</c:v>
                </c:pt>
                <c:pt idx="1435">
                  <c:v>5363.0</c:v>
                </c:pt>
                <c:pt idx="1436">
                  <c:v>5409.0</c:v>
                </c:pt>
                <c:pt idx="1437">
                  <c:v>5476.0</c:v>
                </c:pt>
                <c:pt idx="1438">
                  <c:v>5412.0</c:v>
                </c:pt>
                <c:pt idx="1439">
                  <c:v>5422.0</c:v>
                </c:pt>
                <c:pt idx="1440">
                  <c:v>5383.0</c:v>
                </c:pt>
                <c:pt idx="1441">
                  <c:v>5277.0</c:v>
                </c:pt>
                <c:pt idx="1442">
                  <c:v>5364.0</c:v>
                </c:pt>
                <c:pt idx="1443">
                  <c:v>5359.0</c:v>
                </c:pt>
                <c:pt idx="1444">
                  <c:v>5279.0</c:v>
                </c:pt>
                <c:pt idx="1445">
                  <c:v>5302.0</c:v>
                </c:pt>
                <c:pt idx="1446">
                  <c:v>5324.0</c:v>
                </c:pt>
                <c:pt idx="1447">
                  <c:v>5287.0</c:v>
                </c:pt>
                <c:pt idx="1448">
                  <c:v>5206.0</c:v>
                </c:pt>
                <c:pt idx="1449">
                  <c:v>5247.0</c:v>
                </c:pt>
                <c:pt idx="1450">
                  <c:v>5245.0</c:v>
                </c:pt>
                <c:pt idx="1451">
                  <c:v>5231.0</c:v>
                </c:pt>
                <c:pt idx="1452">
                  <c:v>5194.0</c:v>
                </c:pt>
                <c:pt idx="1453">
                  <c:v>5191.0</c:v>
                </c:pt>
                <c:pt idx="1454">
                  <c:v>5129.0</c:v>
                </c:pt>
                <c:pt idx="1455">
                  <c:v>5162.0</c:v>
                </c:pt>
                <c:pt idx="1456">
                  <c:v>5168.0</c:v>
                </c:pt>
                <c:pt idx="1457">
                  <c:v>5160.0</c:v>
                </c:pt>
                <c:pt idx="1458">
                  <c:v>5095.0</c:v>
                </c:pt>
                <c:pt idx="1459">
                  <c:v>5166.0</c:v>
                </c:pt>
                <c:pt idx="1460">
                  <c:v>5157.0</c:v>
                </c:pt>
                <c:pt idx="1461">
                  <c:v>5148.0</c:v>
                </c:pt>
                <c:pt idx="1462">
                  <c:v>5142.0</c:v>
                </c:pt>
                <c:pt idx="1463">
                  <c:v>5100.0</c:v>
                </c:pt>
                <c:pt idx="1464">
                  <c:v>5069.0</c:v>
                </c:pt>
                <c:pt idx="1465">
                  <c:v>5068.0</c:v>
                </c:pt>
                <c:pt idx="1466">
                  <c:v>5142.0</c:v>
                </c:pt>
                <c:pt idx="1467">
                  <c:v>5141.0</c:v>
                </c:pt>
                <c:pt idx="1468">
                  <c:v>5125.0</c:v>
                </c:pt>
                <c:pt idx="1469">
                  <c:v>5100.0</c:v>
                </c:pt>
                <c:pt idx="1470">
                  <c:v>5203.0</c:v>
                </c:pt>
                <c:pt idx="1471">
                  <c:v>5193.0</c:v>
                </c:pt>
                <c:pt idx="1472">
                  <c:v>5181.0</c:v>
                </c:pt>
                <c:pt idx="1473">
                  <c:v>5176.0</c:v>
                </c:pt>
                <c:pt idx="1474">
                  <c:v>5165.0</c:v>
                </c:pt>
                <c:pt idx="1475">
                  <c:v>5120.0</c:v>
                </c:pt>
                <c:pt idx="1476">
                  <c:v>5124.0</c:v>
                </c:pt>
                <c:pt idx="1477">
                  <c:v>5089.0</c:v>
                </c:pt>
                <c:pt idx="1478">
                  <c:v>5115.0</c:v>
                </c:pt>
                <c:pt idx="1479">
                  <c:v>5093.0</c:v>
                </c:pt>
                <c:pt idx="1480">
                  <c:v>5183.0</c:v>
                </c:pt>
                <c:pt idx="1481">
                  <c:v>5130.0</c:v>
                </c:pt>
                <c:pt idx="1482">
                  <c:v>5190.0</c:v>
                </c:pt>
                <c:pt idx="1483">
                  <c:v>5176.0</c:v>
                </c:pt>
                <c:pt idx="1484">
                  <c:v>5209.0</c:v>
                </c:pt>
                <c:pt idx="1485">
                  <c:v>5196.0</c:v>
                </c:pt>
                <c:pt idx="1486">
                  <c:v>5185.0</c:v>
                </c:pt>
                <c:pt idx="1487">
                  <c:v>5216.0</c:v>
                </c:pt>
                <c:pt idx="1488">
                  <c:v>5234.0</c:v>
                </c:pt>
                <c:pt idx="1489">
                  <c:v>5206.0</c:v>
                </c:pt>
                <c:pt idx="1490">
                  <c:v>5202.0</c:v>
                </c:pt>
                <c:pt idx="1491">
                  <c:v>5303.0</c:v>
                </c:pt>
                <c:pt idx="1492">
                  <c:v>5277.0</c:v>
                </c:pt>
                <c:pt idx="1493">
                  <c:v>5314.0</c:v>
                </c:pt>
                <c:pt idx="1494">
                  <c:v>5325.0</c:v>
                </c:pt>
                <c:pt idx="1495">
                  <c:v>5320.0</c:v>
                </c:pt>
                <c:pt idx="1496">
                  <c:v>5403.0</c:v>
                </c:pt>
                <c:pt idx="1497">
                  <c:v>5399.0</c:v>
                </c:pt>
                <c:pt idx="1498">
                  <c:v>5430.0</c:v>
                </c:pt>
                <c:pt idx="1499">
                  <c:v>5490.0</c:v>
                </c:pt>
                <c:pt idx="1500">
                  <c:v>5475.0</c:v>
                </c:pt>
                <c:pt idx="1501">
                  <c:v>5572.0</c:v>
                </c:pt>
                <c:pt idx="1502">
                  <c:v>5641.0</c:v>
                </c:pt>
                <c:pt idx="1503">
                  <c:v>5668.0</c:v>
                </c:pt>
                <c:pt idx="1504">
                  <c:v>5717.0</c:v>
                </c:pt>
                <c:pt idx="1505">
                  <c:v>5667.0</c:v>
                </c:pt>
                <c:pt idx="1506">
                  <c:v>5773.0</c:v>
                </c:pt>
                <c:pt idx="1507">
                  <c:v>5815.0</c:v>
                </c:pt>
                <c:pt idx="1508">
                  <c:v>5803.0</c:v>
                </c:pt>
                <c:pt idx="1509">
                  <c:v>5877.0</c:v>
                </c:pt>
                <c:pt idx="1510">
                  <c:v>5831.0</c:v>
                </c:pt>
                <c:pt idx="1511">
                  <c:v>5887.0</c:v>
                </c:pt>
                <c:pt idx="1512">
                  <c:v>6029.0</c:v>
                </c:pt>
                <c:pt idx="1513">
                  <c:v>6159.0</c:v>
                </c:pt>
                <c:pt idx="1514">
                  <c:v>6215.0</c:v>
                </c:pt>
                <c:pt idx="1515">
                  <c:v>6270.0</c:v>
                </c:pt>
                <c:pt idx="1516">
                  <c:v>6291.0</c:v>
                </c:pt>
                <c:pt idx="1517">
                  <c:v>6334.0</c:v>
                </c:pt>
                <c:pt idx="1518">
                  <c:v>6392.0</c:v>
                </c:pt>
                <c:pt idx="1519">
                  <c:v>6419.0</c:v>
                </c:pt>
                <c:pt idx="1520">
                  <c:v>6488.0</c:v>
                </c:pt>
                <c:pt idx="1521">
                  <c:v>6427.0</c:v>
                </c:pt>
                <c:pt idx="1522">
                  <c:v>6555.0</c:v>
                </c:pt>
                <c:pt idx="1523">
                  <c:v>6535.0</c:v>
                </c:pt>
                <c:pt idx="1524">
                  <c:v>6565.0</c:v>
                </c:pt>
                <c:pt idx="1525">
                  <c:v>6505.0</c:v>
                </c:pt>
                <c:pt idx="1526">
                  <c:v>6660.0</c:v>
                </c:pt>
                <c:pt idx="1527">
                  <c:v>6647.0</c:v>
                </c:pt>
                <c:pt idx="1528">
                  <c:v>6721.0</c:v>
                </c:pt>
                <c:pt idx="1529">
                  <c:v>6697.0</c:v>
                </c:pt>
                <c:pt idx="1530">
                  <c:v>6699.0</c:v>
                </c:pt>
                <c:pt idx="1531">
                  <c:v>6658.0</c:v>
                </c:pt>
                <c:pt idx="1532">
                  <c:v>6621.0</c:v>
                </c:pt>
                <c:pt idx="1533">
                  <c:v>6700.0</c:v>
                </c:pt>
                <c:pt idx="1534">
                  <c:v>6678.0</c:v>
                </c:pt>
                <c:pt idx="1535">
                  <c:v>6711.0</c:v>
                </c:pt>
                <c:pt idx="1536">
                  <c:v>6650.0</c:v>
                </c:pt>
                <c:pt idx="1537">
                  <c:v>6695.0</c:v>
                </c:pt>
                <c:pt idx="1538">
                  <c:v>6705.0</c:v>
                </c:pt>
                <c:pt idx="1539">
                  <c:v>6702.0</c:v>
                </c:pt>
                <c:pt idx="1540">
                  <c:v>6717.0</c:v>
                </c:pt>
                <c:pt idx="1541">
                  <c:v>6650.0</c:v>
                </c:pt>
                <c:pt idx="1542">
                  <c:v>6624.0</c:v>
                </c:pt>
                <c:pt idx="1543">
                  <c:v>6713.0</c:v>
                </c:pt>
                <c:pt idx="1544">
                  <c:v>6664.0</c:v>
                </c:pt>
                <c:pt idx="1545">
                  <c:v>6711.0</c:v>
                </c:pt>
                <c:pt idx="1546">
                  <c:v>6664.0</c:v>
                </c:pt>
                <c:pt idx="1547">
                  <c:v>6649.0</c:v>
                </c:pt>
                <c:pt idx="1548">
                  <c:v>6593.0</c:v>
                </c:pt>
                <c:pt idx="1549">
                  <c:v>6641.0</c:v>
                </c:pt>
                <c:pt idx="1550">
                  <c:v>6600.0</c:v>
                </c:pt>
                <c:pt idx="1551">
                  <c:v>6637.0</c:v>
                </c:pt>
                <c:pt idx="1552">
                  <c:v>6605.0</c:v>
                </c:pt>
                <c:pt idx="1553">
                  <c:v>6573.0</c:v>
                </c:pt>
                <c:pt idx="1554">
                  <c:v>6642.0</c:v>
                </c:pt>
                <c:pt idx="1555">
                  <c:v>6652.0</c:v>
                </c:pt>
                <c:pt idx="1556">
                  <c:v>6634.0</c:v>
                </c:pt>
                <c:pt idx="1557">
                  <c:v>6622.0</c:v>
                </c:pt>
                <c:pt idx="1558">
                  <c:v>6627.0</c:v>
                </c:pt>
                <c:pt idx="1559">
                  <c:v>6589.0</c:v>
                </c:pt>
                <c:pt idx="1560">
                  <c:v>6544.0</c:v>
                </c:pt>
                <c:pt idx="1561">
                  <c:v>6596.0</c:v>
                </c:pt>
                <c:pt idx="1562">
                  <c:v>6538.0</c:v>
                </c:pt>
                <c:pt idx="1563">
                  <c:v>6526.0</c:v>
                </c:pt>
                <c:pt idx="1564">
                  <c:v>6593.0</c:v>
                </c:pt>
                <c:pt idx="1565">
                  <c:v>6553.0</c:v>
                </c:pt>
                <c:pt idx="1566">
                  <c:v>6607.0</c:v>
                </c:pt>
                <c:pt idx="1567">
                  <c:v>6507.0</c:v>
                </c:pt>
                <c:pt idx="1568">
                  <c:v>6623.0</c:v>
                </c:pt>
                <c:pt idx="1569">
                  <c:v>6567.0</c:v>
                </c:pt>
                <c:pt idx="1570">
                  <c:v>6604.0</c:v>
                </c:pt>
                <c:pt idx="1571">
                  <c:v>6585.0</c:v>
                </c:pt>
                <c:pt idx="1572">
                  <c:v>6499.0</c:v>
                </c:pt>
                <c:pt idx="1573">
                  <c:v>6535.0</c:v>
                </c:pt>
                <c:pt idx="1574">
                  <c:v>6614.0</c:v>
                </c:pt>
                <c:pt idx="1575">
                  <c:v>6594.0</c:v>
                </c:pt>
                <c:pt idx="1576">
                  <c:v>6624.0</c:v>
                </c:pt>
                <c:pt idx="1577">
                  <c:v>6495.0</c:v>
                </c:pt>
                <c:pt idx="1578">
                  <c:v>6603.0</c:v>
                </c:pt>
                <c:pt idx="1579">
                  <c:v>6582.0</c:v>
                </c:pt>
                <c:pt idx="1580">
                  <c:v>6561.0</c:v>
                </c:pt>
                <c:pt idx="1581">
                  <c:v>6519.0</c:v>
                </c:pt>
                <c:pt idx="1582">
                  <c:v>6478.0</c:v>
                </c:pt>
                <c:pt idx="1583">
                  <c:v>6492.0</c:v>
                </c:pt>
                <c:pt idx="1584">
                  <c:v>6518.0</c:v>
                </c:pt>
                <c:pt idx="1585">
                  <c:v>6486.0</c:v>
                </c:pt>
                <c:pt idx="1586">
                  <c:v>6590.0</c:v>
                </c:pt>
                <c:pt idx="1587">
                  <c:v>6616.0</c:v>
                </c:pt>
                <c:pt idx="1588">
                  <c:v>6558.0</c:v>
                </c:pt>
                <c:pt idx="1589">
                  <c:v>6532.0</c:v>
                </c:pt>
                <c:pt idx="1590">
                  <c:v>6600.0</c:v>
                </c:pt>
                <c:pt idx="1591">
                  <c:v>6579.0</c:v>
                </c:pt>
                <c:pt idx="1592">
                  <c:v>6553.0</c:v>
                </c:pt>
                <c:pt idx="1593">
                  <c:v>6552.0</c:v>
                </c:pt>
                <c:pt idx="1594">
                  <c:v>6466.0</c:v>
                </c:pt>
                <c:pt idx="1595">
                  <c:v>6498.0</c:v>
                </c:pt>
                <c:pt idx="1596">
                  <c:v>6575.0</c:v>
                </c:pt>
                <c:pt idx="1597">
                  <c:v>6515.0</c:v>
                </c:pt>
                <c:pt idx="1598">
                  <c:v>6566.0</c:v>
                </c:pt>
                <c:pt idx="1599">
                  <c:v>6433.0</c:v>
                </c:pt>
                <c:pt idx="1600">
                  <c:v>6472.0</c:v>
                </c:pt>
                <c:pt idx="1601">
                  <c:v>6524.0</c:v>
                </c:pt>
                <c:pt idx="1602">
                  <c:v>6516.0</c:v>
                </c:pt>
                <c:pt idx="1603">
                  <c:v>6498.0</c:v>
                </c:pt>
                <c:pt idx="1604">
                  <c:v>6475.0</c:v>
                </c:pt>
                <c:pt idx="1605">
                  <c:v>6444.0</c:v>
                </c:pt>
                <c:pt idx="1606">
                  <c:v>6416.0</c:v>
                </c:pt>
                <c:pt idx="1607">
                  <c:v>6490.0</c:v>
                </c:pt>
                <c:pt idx="1608">
                  <c:v>6492.0</c:v>
                </c:pt>
                <c:pt idx="1609">
                  <c:v>6469.0</c:v>
                </c:pt>
                <c:pt idx="1610">
                  <c:v>6411.0</c:v>
                </c:pt>
                <c:pt idx="1611">
                  <c:v>6493.0</c:v>
                </c:pt>
                <c:pt idx="1612">
                  <c:v>6487.0</c:v>
                </c:pt>
                <c:pt idx="1613">
                  <c:v>6509.0</c:v>
                </c:pt>
                <c:pt idx="1614">
                  <c:v>6478.0</c:v>
                </c:pt>
                <c:pt idx="1615">
                  <c:v>6463.0</c:v>
                </c:pt>
                <c:pt idx="1616">
                  <c:v>6388.0</c:v>
                </c:pt>
                <c:pt idx="1617">
                  <c:v>6368.0</c:v>
                </c:pt>
                <c:pt idx="1618">
                  <c:v>6443.0</c:v>
                </c:pt>
                <c:pt idx="1619">
                  <c:v>6437.0</c:v>
                </c:pt>
                <c:pt idx="1620">
                  <c:v>6315.0</c:v>
                </c:pt>
                <c:pt idx="1621">
                  <c:v>6422.0</c:v>
                </c:pt>
                <c:pt idx="1622">
                  <c:v>6429.0</c:v>
                </c:pt>
                <c:pt idx="1623">
                  <c:v>6454.0</c:v>
                </c:pt>
                <c:pt idx="1624">
                  <c:v>6448.0</c:v>
                </c:pt>
                <c:pt idx="1625">
                  <c:v>6468.0</c:v>
                </c:pt>
                <c:pt idx="1626">
                  <c:v>6367.0</c:v>
                </c:pt>
                <c:pt idx="1627">
                  <c:v>6367.0</c:v>
                </c:pt>
                <c:pt idx="1628">
                  <c:v>6425.0</c:v>
                </c:pt>
                <c:pt idx="1629">
                  <c:v>6438.0</c:v>
                </c:pt>
                <c:pt idx="1630">
                  <c:v>6482.0</c:v>
                </c:pt>
                <c:pt idx="1631">
                  <c:v>6472.0</c:v>
                </c:pt>
                <c:pt idx="1632">
                  <c:v>6419.0</c:v>
                </c:pt>
                <c:pt idx="1633">
                  <c:v>6451.0</c:v>
                </c:pt>
                <c:pt idx="1634">
                  <c:v>6487.0</c:v>
                </c:pt>
                <c:pt idx="1635">
                  <c:v>6467.0</c:v>
                </c:pt>
                <c:pt idx="1636">
                  <c:v>6400.0</c:v>
                </c:pt>
                <c:pt idx="1637">
                  <c:v>6428.0</c:v>
                </c:pt>
                <c:pt idx="1638">
                  <c:v>6470.0</c:v>
                </c:pt>
                <c:pt idx="1639">
                  <c:v>6461.0</c:v>
                </c:pt>
                <c:pt idx="1640">
                  <c:v>6516.0</c:v>
                </c:pt>
                <c:pt idx="1641">
                  <c:v>6492.0</c:v>
                </c:pt>
                <c:pt idx="1642">
                  <c:v>6492.0</c:v>
                </c:pt>
                <c:pt idx="1643">
                  <c:v>6493.0</c:v>
                </c:pt>
                <c:pt idx="1644">
                  <c:v>6505.0</c:v>
                </c:pt>
                <c:pt idx="1645">
                  <c:v>6492.0</c:v>
                </c:pt>
                <c:pt idx="1646">
                  <c:v>6514.0</c:v>
                </c:pt>
                <c:pt idx="1647">
                  <c:v>6472.0</c:v>
                </c:pt>
                <c:pt idx="1648">
                  <c:v>6502.0</c:v>
                </c:pt>
                <c:pt idx="1649">
                  <c:v>6544.0</c:v>
                </c:pt>
                <c:pt idx="1650">
                  <c:v>6573.0</c:v>
                </c:pt>
                <c:pt idx="1651">
                  <c:v>6562.0</c:v>
                </c:pt>
                <c:pt idx="1652">
                  <c:v>6491.0</c:v>
                </c:pt>
                <c:pt idx="1653">
                  <c:v>6586.0</c:v>
                </c:pt>
                <c:pt idx="1654">
                  <c:v>6584.0</c:v>
                </c:pt>
                <c:pt idx="1655">
                  <c:v>6587.0</c:v>
                </c:pt>
                <c:pt idx="1656">
                  <c:v>6585.0</c:v>
                </c:pt>
                <c:pt idx="1657">
                  <c:v>6584.0</c:v>
                </c:pt>
                <c:pt idx="1658">
                  <c:v>6528.0</c:v>
                </c:pt>
                <c:pt idx="1659">
                  <c:v>6504.0</c:v>
                </c:pt>
                <c:pt idx="1660">
                  <c:v>6558.0</c:v>
                </c:pt>
                <c:pt idx="1661">
                  <c:v>6583.0</c:v>
                </c:pt>
                <c:pt idx="1662">
                  <c:v>6564.0</c:v>
                </c:pt>
                <c:pt idx="1663">
                  <c:v>6561.0</c:v>
                </c:pt>
                <c:pt idx="1664">
                  <c:v>6554.0</c:v>
                </c:pt>
                <c:pt idx="1665">
                  <c:v>6561.0</c:v>
                </c:pt>
                <c:pt idx="1666">
                  <c:v>6562.0</c:v>
                </c:pt>
                <c:pt idx="1667">
                  <c:v>6528.0</c:v>
                </c:pt>
                <c:pt idx="1668">
                  <c:v>6478.0</c:v>
                </c:pt>
                <c:pt idx="1669">
                  <c:v>6519.0</c:v>
                </c:pt>
                <c:pt idx="1670">
                  <c:v>6506.0</c:v>
                </c:pt>
                <c:pt idx="1671">
                  <c:v>6534.0</c:v>
                </c:pt>
                <c:pt idx="1672">
                  <c:v>6521.0</c:v>
                </c:pt>
                <c:pt idx="1673">
                  <c:v>6536.0</c:v>
                </c:pt>
                <c:pt idx="1674">
                  <c:v>6564.0</c:v>
                </c:pt>
                <c:pt idx="1675">
                  <c:v>6575.0</c:v>
                </c:pt>
                <c:pt idx="1676">
                  <c:v>6558.0</c:v>
                </c:pt>
                <c:pt idx="1677">
                  <c:v>6528.0</c:v>
                </c:pt>
                <c:pt idx="1678">
                  <c:v>6545.0</c:v>
                </c:pt>
                <c:pt idx="1679">
                  <c:v>6507.0</c:v>
                </c:pt>
                <c:pt idx="1680">
                  <c:v>6507.0</c:v>
                </c:pt>
                <c:pt idx="1681">
                  <c:v>6475.0</c:v>
                </c:pt>
                <c:pt idx="1682">
                  <c:v>6585.0</c:v>
                </c:pt>
                <c:pt idx="1683">
                  <c:v>6588.0</c:v>
                </c:pt>
                <c:pt idx="1684">
                  <c:v>6616.0</c:v>
                </c:pt>
                <c:pt idx="1685">
                  <c:v>6595.0</c:v>
                </c:pt>
                <c:pt idx="1686">
                  <c:v>6622.0</c:v>
                </c:pt>
                <c:pt idx="1687">
                  <c:v>6625.0</c:v>
                </c:pt>
                <c:pt idx="1688">
                  <c:v>6616.0</c:v>
                </c:pt>
                <c:pt idx="1689">
                  <c:v>6662.0</c:v>
                </c:pt>
                <c:pt idx="1690">
                  <c:v>6661.0</c:v>
                </c:pt>
                <c:pt idx="1691">
                  <c:v>6668.0</c:v>
                </c:pt>
                <c:pt idx="1692">
                  <c:v>6632.0</c:v>
                </c:pt>
                <c:pt idx="1693">
                  <c:v>6727.0</c:v>
                </c:pt>
                <c:pt idx="1694">
                  <c:v>6741.0</c:v>
                </c:pt>
                <c:pt idx="1695">
                  <c:v>6737.0</c:v>
                </c:pt>
                <c:pt idx="1696">
                  <c:v>6718.0</c:v>
                </c:pt>
                <c:pt idx="1697">
                  <c:v>6690.0</c:v>
                </c:pt>
                <c:pt idx="1698">
                  <c:v>6647.0</c:v>
                </c:pt>
                <c:pt idx="1699">
                  <c:v>6632.0</c:v>
                </c:pt>
                <c:pt idx="1700">
                  <c:v>6627.0</c:v>
                </c:pt>
                <c:pt idx="1701">
                  <c:v>6510.0</c:v>
                </c:pt>
                <c:pt idx="1702">
                  <c:v>6439.0</c:v>
                </c:pt>
                <c:pt idx="1703">
                  <c:v>6425.0</c:v>
                </c:pt>
                <c:pt idx="1704">
                  <c:v>6396.0</c:v>
                </c:pt>
                <c:pt idx="1705">
                  <c:v>6352.0</c:v>
                </c:pt>
                <c:pt idx="1706">
                  <c:v>6287.0</c:v>
                </c:pt>
                <c:pt idx="1707">
                  <c:v>6197.0</c:v>
                </c:pt>
                <c:pt idx="1708">
                  <c:v>6197.0</c:v>
                </c:pt>
                <c:pt idx="1709">
                  <c:v>6142.0</c:v>
                </c:pt>
                <c:pt idx="1710">
                  <c:v>6081.0</c:v>
                </c:pt>
                <c:pt idx="1711">
                  <c:v>6045.0</c:v>
                </c:pt>
                <c:pt idx="1712">
                  <c:v>5976.0</c:v>
                </c:pt>
                <c:pt idx="1713">
                  <c:v>5893.0</c:v>
                </c:pt>
                <c:pt idx="1714">
                  <c:v>5951.0</c:v>
                </c:pt>
                <c:pt idx="1715">
                  <c:v>5820.0</c:v>
                </c:pt>
                <c:pt idx="1716">
                  <c:v>5873.0</c:v>
                </c:pt>
                <c:pt idx="1717">
                  <c:v>5801.0</c:v>
                </c:pt>
                <c:pt idx="1718">
                  <c:v>5759.0</c:v>
                </c:pt>
                <c:pt idx="1719">
                  <c:v>5735.0</c:v>
                </c:pt>
                <c:pt idx="1720">
                  <c:v>5789.0</c:v>
                </c:pt>
                <c:pt idx="1721">
                  <c:v>5723.0</c:v>
                </c:pt>
                <c:pt idx="1722">
                  <c:v>5675.0</c:v>
                </c:pt>
                <c:pt idx="1723">
                  <c:v>5667.0</c:v>
                </c:pt>
                <c:pt idx="1724">
                  <c:v>5549.0</c:v>
                </c:pt>
                <c:pt idx="1725">
                  <c:v>5515.0</c:v>
                </c:pt>
                <c:pt idx="1726">
                  <c:v>5534.0</c:v>
                </c:pt>
              </c:numCache>
            </c:numRef>
          </c:val>
          <c:smooth val="0"/>
        </c:ser>
        <c:ser>
          <c:idx val="3"/>
          <c:order val="2"/>
          <c:tx>
            <c:v>Total Hydro</c:v>
          </c:tx>
          <c:spPr>
            <a:ln w="25400"/>
          </c:spPr>
          <c:marker>
            <c:symbol val="none"/>
          </c:marker>
          <c:cat>
            <c:strRef>
              <c:f>'January-June'!$A$41768:$A$43494</c:f>
              <c:strCache>
                <c:ptCount val="1727"/>
                <c:pt idx="0">
                  <c:v>05/25/12 00:00</c:v>
                </c:pt>
                <c:pt idx="1">
                  <c:v>05/25/12 00:05</c:v>
                </c:pt>
                <c:pt idx="2">
                  <c:v>05/25/12 00:10</c:v>
                </c:pt>
                <c:pt idx="3">
                  <c:v>05/25/12 00:15</c:v>
                </c:pt>
                <c:pt idx="4">
                  <c:v>05/25/12 00:20</c:v>
                </c:pt>
                <c:pt idx="5">
                  <c:v>05/25/12 00:25</c:v>
                </c:pt>
                <c:pt idx="6">
                  <c:v>05/25/12 00:30</c:v>
                </c:pt>
                <c:pt idx="7">
                  <c:v>05/25/12 00:35</c:v>
                </c:pt>
                <c:pt idx="8">
                  <c:v>05/25/12 00:40</c:v>
                </c:pt>
                <c:pt idx="9">
                  <c:v>05/25/12 00:45</c:v>
                </c:pt>
                <c:pt idx="10">
                  <c:v>05/25/12 00:50</c:v>
                </c:pt>
                <c:pt idx="11">
                  <c:v>05/25/12 00:55</c:v>
                </c:pt>
                <c:pt idx="12">
                  <c:v>05/25/12 01:00</c:v>
                </c:pt>
                <c:pt idx="13">
                  <c:v>05/25/12 01:05</c:v>
                </c:pt>
                <c:pt idx="14">
                  <c:v>05/25/12 01:10</c:v>
                </c:pt>
                <c:pt idx="15">
                  <c:v>05/25/12 01:15</c:v>
                </c:pt>
                <c:pt idx="16">
                  <c:v>05/25/12 01:20</c:v>
                </c:pt>
                <c:pt idx="17">
                  <c:v>05/25/12 01:25</c:v>
                </c:pt>
                <c:pt idx="18">
                  <c:v>05/25/12 01:30</c:v>
                </c:pt>
                <c:pt idx="19">
                  <c:v>05/25/12 01:35</c:v>
                </c:pt>
                <c:pt idx="20">
                  <c:v>05/25/12 01:40</c:v>
                </c:pt>
                <c:pt idx="21">
                  <c:v>05/25/12 01:45</c:v>
                </c:pt>
                <c:pt idx="22">
                  <c:v>05/25/12 01:50</c:v>
                </c:pt>
                <c:pt idx="23">
                  <c:v>05/25/12 01:55</c:v>
                </c:pt>
                <c:pt idx="24">
                  <c:v>05/25/12 02:00</c:v>
                </c:pt>
                <c:pt idx="25">
                  <c:v>05/25/12 02:05</c:v>
                </c:pt>
                <c:pt idx="26">
                  <c:v>05/25/12 02:10</c:v>
                </c:pt>
                <c:pt idx="27">
                  <c:v>05/25/12 02:15</c:v>
                </c:pt>
                <c:pt idx="28">
                  <c:v>05/25/12 02:20</c:v>
                </c:pt>
                <c:pt idx="29">
                  <c:v>05/25/12 02:25</c:v>
                </c:pt>
                <c:pt idx="30">
                  <c:v>05/25/12 02:30</c:v>
                </c:pt>
                <c:pt idx="31">
                  <c:v>05/25/12 02:35</c:v>
                </c:pt>
                <c:pt idx="32">
                  <c:v>05/25/12 02:40</c:v>
                </c:pt>
                <c:pt idx="33">
                  <c:v>05/25/12 02:45</c:v>
                </c:pt>
                <c:pt idx="34">
                  <c:v>05/25/12 02:50</c:v>
                </c:pt>
                <c:pt idx="35">
                  <c:v>05/25/12 02:55</c:v>
                </c:pt>
                <c:pt idx="36">
                  <c:v>05/25/12 03:00</c:v>
                </c:pt>
                <c:pt idx="37">
                  <c:v>05/25/12 03:05</c:v>
                </c:pt>
                <c:pt idx="38">
                  <c:v>05/25/12 03:10</c:v>
                </c:pt>
                <c:pt idx="39">
                  <c:v>05/25/12 03:15</c:v>
                </c:pt>
                <c:pt idx="40">
                  <c:v>05/25/12 03:20</c:v>
                </c:pt>
                <c:pt idx="41">
                  <c:v>05/25/12 03:25</c:v>
                </c:pt>
                <c:pt idx="42">
                  <c:v>05/25/12 03:30</c:v>
                </c:pt>
                <c:pt idx="43">
                  <c:v>05/25/12 03:35</c:v>
                </c:pt>
                <c:pt idx="44">
                  <c:v>05/25/12 03:40</c:v>
                </c:pt>
                <c:pt idx="45">
                  <c:v>05/25/12 03:45</c:v>
                </c:pt>
                <c:pt idx="46">
                  <c:v>05/25/12 03:50</c:v>
                </c:pt>
                <c:pt idx="47">
                  <c:v>05/25/12 03:55</c:v>
                </c:pt>
                <c:pt idx="48">
                  <c:v>05/25/12 04:00</c:v>
                </c:pt>
                <c:pt idx="49">
                  <c:v>05/25/12 04:05</c:v>
                </c:pt>
                <c:pt idx="50">
                  <c:v>05/25/12 04:10</c:v>
                </c:pt>
                <c:pt idx="51">
                  <c:v>05/25/12 04:15</c:v>
                </c:pt>
                <c:pt idx="52">
                  <c:v>05/25/12 04:20</c:v>
                </c:pt>
                <c:pt idx="53">
                  <c:v>05/25/12 04:25</c:v>
                </c:pt>
                <c:pt idx="54">
                  <c:v>05/25/12 04:30</c:v>
                </c:pt>
                <c:pt idx="55">
                  <c:v>05/25/12 04:35</c:v>
                </c:pt>
                <c:pt idx="56">
                  <c:v>05/25/12 04:40</c:v>
                </c:pt>
                <c:pt idx="57">
                  <c:v>05/25/12 04:45</c:v>
                </c:pt>
                <c:pt idx="58">
                  <c:v>05/25/12 04:50</c:v>
                </c:pt>
                <c:pt idx="59">
                  <c:v>05/25/12 04:55</c:v>
                </c:pt>
                <c:pt idx="60">
                  <c:v>05/25/12 05:00</c:v>
                </c:pt>
                <c:pt idx="61">
                  <c:v>05/25/12 05:05</c:v>
                </c:pt>
                <c:pt idx="62">
                  <c:v>05/25/12 05:10</c:v>
                </c:pt>
                <c:pt idx="63">
                  <c:v>05/25/12 05:15</c:v>
                </c:pt>
                <c:pt idx="64">
                  <c:v>05/25/12 05:20</c:v>
                </c:pt>
                <c:pt idx="65">
                  <c:v>05/25/12 05:25</c:v>
                </c:pt>
                <c:pt idx="66">
                  <c:v>05/25/12 05:30</c:v>
                </c:pt>
                <c:pt idx="67">
                  <c:v>05/25/12 05:35</c:v>
                </c:pt>
                <c:pt idx="68">
                  <c:v>05/25/12 05:40</c:v>
                </c:pt>
                <c:pt idx="69">
                  <c:v>05/25/12 05:45</c:v>
                </c:pt>
                <c:pt idx="70">
                  <c:v>05/25/12 05:50</c:v>
                </c:pt>
                <c:pt idx="71">
                  <c:v>05/25/12 05:55</c:v>
                </c:pt>
                <c:pt idx="72">
                  <c:v>05/25/12 06:00</c:v>
                </c:pt>
                <c:pt idx="73">
                  <c:v>05/25/12 06:05</c:v>
                </c:pt>
                <c:pt idx="74">
                  <c:v>05/25/12 06:10</c:v>
                </c:pt>
                <c:pt idx="75">
                  <c:v>05/25/12 06:15</c:v>
                </c:pt>
                <c:pt idx="76">
                  <c:v>05/25/12 06:20</c:v>
                </c:pt>
                <c:pt idx="77">
                  <c:v>05/25/12 06:25</c:v>
                </c:pt>
                <c:pt idx="78">
                  <c:v>05/25/12 06:30</c:v>
                </c:pt>
                <c:pt idx="79">
                  <c:v>05/25/12 06:35</c:v>
                </c:pt>
                <c:pt idx="80">
                  <c:v>05/25/12 06:40</c:v>
                </c:pt>
                <c:pt idx="81">
                  <c:v>05/25/12 06:45</c:v>
                </c:pt>
                <c:pt idx="82">
                  <c:v>05/25/12 06:50</c:v>
                </c:pt>
                <c:pt idx="83">
                  <c:v>05/25/12 06:55</c:v>
                </c:pt>
                <c:pt idx="84">
                  <c:v>05/25/12 07:00</c:v>
                </c:pt>
                <c:pt idx="85">
                  <c:v>05/25/12 07:05</c:v>
                </c:pt>
                <c:pt idx="86">
                  <c:v>05/25/12 07:10</c:v>
                </c:pt>
                <c:pt idx="87">
                  <c:v>05/25/12 07:15</c:v>
                </c:pt>
                <c:pt idx="88">
                  <c:v>05/25/12 07:20</c:v>
                </c:pt>
                <c:pt idx="89">
                  <c:v>05/25/12 07:25</c:v>
                </c:pt>
                <c:pt idx="90">
                  <c:v>05/25/12 07:30</c:v>
                </c:pt>
                <c:pt idx="91">
                  <c:v>05/25/12 07:35</c:v>
                </c:pt>
                <c:pt idx="92">
                  <c:v>05/25/12 07:40</c:v>
                </c:pt>
                <c:pt idx="93">
                  <c:v>05/25/12 07:45</c:v>
                </c:pt>
                <c:pt idx="94">
                  <c:v>05/25/12 07:50</c:v>
                </c:pt>
                <c:pt idx="95">
                  <c:v>05/25/12 07:55</c:v>
                </c:pt>
                <c:pt idx="96">
                  <c:v>05/25/12 08:00</c:v>
                </c:pt>
                <c:pt idx="97">
                  <c:v>05/25/12 08:05</c:v>
                </c:pt>
                <c:pt idx="98">
                  <c:v>05/25/12 08:10</c:v>
                </c:pt>
                <c:pt idx="99">
                  <c:v>05/25/12 08:15</c:v>
                </c:pt>
                <c:pt idx="100">
                  <c:v>05/25/12 08:20</c:v>
                </c:pt>
                <c:pt idx="101">
                  <c:v>05/25/12 08:25</c:v>
                </c:pt>
                <c:pt idx="102">
                  <c:v>05/25/12 08:30</c:v>
                </c:pt>
                <c:pt idx="103">
                  <c:v>05/25/12 08:35</c:v>
                </c:pt>
                <c:pt idx="104">
                  <c:v>05/25/12 08:40</c:v>
                </c:pt>
                <c:pt idx="105">
                  <c:v>05/25/12 08:45</c:v>
                </c:pt>
                <c:pt idx="106">
                  <c:v>05/25/12 08:50</c:v>
                </c:pt>
                <c:pt idx="107">
                  <c:v>05/25/12 08:55</c:v>
                </c:pt>
                <c:pt idx="108">
                  <c:v>05/25/12 09:00</c:v>
                </c:pt>
                <c:pt idx="109">
                  <c:v>05/25/12 09:05</c:v>
                </c:pt>
                <c:pt idx="110">
                  <c:v>05/25/12 09:10</c:v>
                </c:pt>
                <c:pt idx="111">
                  <c:v>05/25/12 09:15</c:v>
                </c:pt>
                <c:pt idx="112">
                  <c:v>05/25/12 09:20</c:v>
                </c:pt>
                <c:pt idx="113">
                  <c:v>05/25/12 09:25</c:v>
                </c:pt>
                <c:pt idx="114">
                  <c:v>05/25/12 09:30</c:v>
                </c:pt>
                <c:pt idx="115">
                  <c:v>05/25/12 09:35</c:v>
                </c:pt>
                <c:pt idx="116">
                  <c:v>05/25/12 09:40</c:v>
                </c:pt>
                <c:pt idx="117">
                  <c:v>05/25/12 09:45</c:v>
                </c:pt>
                <c:pt idx="118">
                  <c:v>05/25/12 09:50</c:v>
                </c:pt>
                <c:pt idx="119">
                  <c:v>05/25/12 09:55</c:v>
                </c:pt>
                <c:pt idx="120">
                  <c:v>05/25/12 10:00</c:v>
                </c:pt>
                <c:pt idx="121">
                  <c:v>05/25/12 10:05</c:v>
                </c:pt>
                <c:pt idx="122">
                  <c:v>05/25/12 10:10</c:v>
                </c:pt>
                <c:pt idx="123">
                  <c:v>05/25/12 10:15</c:v>
                </c:pt>
                <c:pt idx="124">
                  <c:v>05/25/12 10:20</c:v>
                </c:pt>
                <c:pt idx="125">
                  <c:v>05/25/12 10:25</c:v>
                </c:pt>
                <c:pt idx="126">
                  <c:v>05/25/12 10:30</c:v>
                </c:pt>
                <c:pt idx="127">
                  <c:v>05/25/12 10:35</c:v>
                </c:pt>
                <c:pt idx="128">
                  <c:v>05/25/12 10:40</c:v>
                </c:pt>
                <c:pt idx="129">
                  <c:v>05/25/12 10:45</c:v>
                </c:pt>
                <c:pt idx="130">
                  <c:v>05/25/12 10:50</c:v>
                </c:pt>
                <c:pt idx="131">
                  <c:v>05/25/12 10:55</c:v>
                </c:pt>
                <c:pt idx="132">
                  <c:v>05/25/12 11:00</c:v>
                </c:pt>
                <c:pt idx="133">
                  <c:v>05/25/12 11:05</c:v>
                </c:pt>
                <c:pt idx="134">
                  <c:v>05/25/12 11:10</c:v>
                </c:pt>
                <c:pt idx="135">
                  <c:v>05/25/12 11:15</c:v>
                </c:pt>
                <c:pt idx="136">
                  <c:v>05/25/12 11:20</c:v>
                </c:pt>
                <c:pt idx="137">
                  <c:v>05/25/12 11:25</c:v>
                </c:pt>
                <c:pt idx="138">
                  <c:v>05/25/12 11:30</c:v>
                </c:pt>
                <c:pt idx="139">
                  <c:v>05/25/12 11:35</c:v>
                </c:pt>
                <c:pt idx="140">
                  <c:v>05/25/12 11:40</c:v>
                </c:pt>
                <c:pt idx="141">
                  <c:v>05/25/12 11:45</c:v>
                </c:pt>
                <c:pt idx="142">
                  <c:v>05/25/12 11:50</c:v>
                </c:pt>
                <c:pt idx="143">
                  <c:v>05/25/12 11:55</c:v>
                </c:pt>
                <c:pt idx="144">
                  <c:v>05/25/12 12:00</c:v>
                </c:pt>
                <c:pt idx="145">
                  <c:v>05/25/12 12:05</c:v>
                </c:pt>
                <c:pt idx="146">
                  <c:v>05/25/12 12:10</c:v>
                </c:pt>
                <c:pt idx="147">
                  <c:v>05/25/12 12:15</c:v>
                </c:pt>
                <c:pt idx="148">
                  <c:v>05/25/12 12:20</c:v>
                </c:pt>
                <c:pt idx="149">
                  <c:v>05/25/12 12:25</c:v>
                </c:pt>
                <c:pt idx="150">
                  <c:v>05/25/12 12:30</c:v>
                </c:pt>
                <c:pt idx="151">
                  <c:v>05/25/12 12:35</c:v>
                </c:pt>
                <c:pt idx="152">
                  <c:v>05/25/12 12:40</c:v>
                </c:pt>
                <c:pt idx="153">
                  <c:v>05/25/12 12:45</c:v>
                </c:pt>
                <c:pt idx="154">
                  <c:v>05/25/12 12:50</c:v>
                </c:pt>
                <c:pt idx="155">
                  <c:v>05/25/12 12:55</c:v>
                </c:pt>
                <c:pt idx="156">
                  <c:v>05/25/12 13:00</c:v>
                </c:pt>
                <c:pt idx="157">
                  <c:v>05/25/12 13:05</c:v>
                </c:pt>
                <c:pt idx="158">
                  <c:v>05/25/12 13:10</c:v>
                </c:pt>
                <c:pt idx="159">
                  <c:v>05/25/12 13:15</c:v>
                </c:pt>
                <c:pt idx="160">
                  <c:v>05/25/12 13:20</c:v>
                </c:pt>
                <c:pt idx="161">
                  <c:v>05/25/12 13:25</c:v>
                </c:pt>
                <c:pt idx="162">
                  <c:v>05/25/12 13:30</c:v>
                </c:pt>
                <c:pt idx="163">
                  <c:v>05/25/12 13:35</c:v>
                </c:pt>
                <c:pt idx="164">
                  <c:v>05/25/12 13:40</c:v>
                </c:pt>
                <c:pt idx="165">
                  <c:v>05/25/12 13:45</c:v>
                </c:pt>
                <c:pt idx="166">
                  <c:v>05/25/12 13:50</c:v>
                </c:pt>
                <c:pt idx="167">
                  <c:v>05/25/12 13:55</c:v>
                </c:pt>
                <c:pt idx="168">
                  <c:v>05/25/12 14:00</c:v>
                </c:pt>
                <c:pt idx="169">
                  <c:v>05/25/12 14:05</c:v>
                </c:pt>
                <c:pt idx="170">
                  <c:v>05/25/12 14:10</c:v>
                </c:pt>
                <c:pt idx="171">
                  <c:v>05/25/12 14:15</c:v>
                </c:pt>
                <c:pt idx="172">
                  <c:v>05/25/12 14:20</c:v>
                </c:pt>
                <c:pt idx="173">
                  <c:v>05/25/12 14:25</c:v>
                </c:pt>
                <c:pt idx="174">
                  <c:v>05/25/12 14:30</c:v>
                </c:pt>
                <c:pt idx="175">
                  <c:v>05/25/12 14:35</c:v>
                </c:pt>
                <c:pt idx="176">
                  <c:v>05/25/12 14:40</c:v>
                </c:pt>
                <c:pt idx="177">
                  <c:v>05/25/12 14:45</c:v>
                </c:pt>
                <c:pt idx="178">
                  <c:v>05/25/12 14:50</c:v>
                </c:pt>
                <c:pt idx="179">
                  <c:v>05/25/12 14:55</c:v>
                </c:pt>
                <c:pt idx="180">
                  <c:v>05/25/12 15:00</c:v>
                </c:pt>
                <c:pt idx="181">
                  <c:v>05/25/12 15:05</c:v>
                </c:pt>
                <c:pt idx="182">
                  <c:v>05/25/12 15:10</c:v>
                </c:pt>
                <c:pt idx="183">
                  <c:v>05/25/12 15:15</c:v>
                </c:pt>
                <c:pt idx="184">
                  <c:v>05/25/12 15:20</c:v>
                </c:pt>
                <c:pt idx="185">
                  <c:v>05/25/12 15:25</c:v>
                </c:pt>
                <c:pt idx="186">
                  <c:v>05/25/12 15:30</c:v>
                </c:pt>
                <c:pt idx="187">
                  <c:v>05/25/12 15:35</c:v>
                </c:pt>
                <c:pt idx="188">
                  <c:v>05/25/12 15:40</c:v>
                </c:pt>
                <c:pt idx="189">
                  <c:v>05/25/12 15:45</c:v>
                </c:pt>
                <c:pt idx="190">
                  <c:v>05/25/12 15:50</c:v>
                </c:pt>
                <c:pt idx="191">
                  <c:v>05/25/12 15:55</c:v>
                </c:pt>
                <c:pt idx="192">
                  <c:v>05/25/12 16:00</c:v>
                </c:pt>
                <c:pt idx="193">
                  <c:v>05/25/12 16:05</c:v>
                </c:pt>
                <c:pt idx="194">
                  <c:v>05/25/12 16:10</c:v>
                </c:pt>
                <c:pt idx="195">
                  <c:v>05/25/12 16:15</c:v>
                </c:pt>
                <c:pt idx="196">
                  <c:v>05/25/12 16:20</c:v>
                </c:pt>
                <c:pt idx="197">
                  <c:v>05/25/12 16:25</c:v>
                </c:pt>
                <c:pt idx="198">
                  <c:v>05/25/12 16:30</c:v>
                </c:pt>
                <c:pt idx="199">
                  <c:v>05/25/12 16:35</c:v>
                </c:pt>
                <c:pt idx="200">
                  <c:v>05/25/12 16:40</c:v>
                </c:pt>
                <c:pt idx="201">
                  <c:v>05/25/12 16:45</c:v>
                </c:pt>
                <c:pt idx="202">
                  <c:v>05/25/12 16:50</c:v>
                </c:pt>
                <c:pt idx="203">
                  <c:v>05/25/12 16:55</c:v>
                </c:pt>
                <c:pt idx="204">
                  <c:v>05/25/12 17:00</c:v>
                </c:pt>
                <c:pt idx="205">
                  <c:v>05/25/12 17:05</c:v>
                </c:pt>
                <c:pt idx="206">
                  <c:v>05/25/12 17:10</c:v>
                </c:pt>
                <c:pt idx="207">
                  <c:v>05/25/12 17:15</c:v>
                </c:pt>
                <c:pt idx="208">
                  <c:v>05/25/12 17:20</c:v>
                </c:pt>
                <c:pt idx="209">
                  <c:v>05/25/12 17:25</c:v>
                </c:pt>
                <c:pt idx="210">
                  <c:v>05/25/12 17:30</c:v>
                </c:pt>
                <c:pt idx="211">
                  <c:v>05/25/12 17:35</c:v>
                </c:pt>
                <c:pt idx="212">
                  <c:v>05/25/12 17:40</c:v>
                </c:pt>
                <c:pt idx="213">
                  <c:v>05/25/12 17:45</c:v>
                </c:pt>
                <c:pt idx="214">
                  <c:v>05/25/12 17:50</c:v>
                </c:pt>
                <c:pt idx="215">
                  <c:v>05/25/12 17:55</c:v>
                </c:pt>
                <c:pt idx="216">
                  <c:v>05/25/12 18:00</c:v>
                </c:pt>
                <c:pt idx="217">
                  <c:v>05/25/12 18:05</c:v>
                </c:pt>
                <c:pt idx="218">
                  <c:v>05/25/12 18:10</c:v>
                </c:pt>
                <c:pt idx="219">
                  <c:v>05/25/12 18:15</c:v>
                </c:pt>
                <c:pt idx="220">
                  <c:v>05/25/12 18:20</c:v>
                </c:pt>
                <c:pt idx="221">
                  <c:v>05/25/12 18:25</c:v>
                </c:pt>
                <c:pt idx="222">
                  <c:v>05/25/12 18:30</c:v>
                </c:pt>
                <c:pt idx="223">
                  <c:v>05/25/12 18:35</c:v>
                </c:pt>
                <c:pt idx="224">
                  <c:v>05/25/12 18:40</c:v>
                </c:pt>
                <c:pt idx="225">
                  <c:v>05/25/12 18:45</c:v>
                </c:pt>
                <c:pt idx="226">
                  <c:v>05/25/12 18:50</c:v>
                </c:pt>
                <c:pt idx="227">
                  <c:v>05/25/12 18:55</c:v>
                </c:pt>
                <c:pt idx="228">
                  <c:v>05/25/12 19:00</c:v>
                </c:pt>
                <c:pt idx="229">
                  <c:v>05/25/12 19:05</c:v>
                </c:pt>
                <c:pt idx="230">
                  <c:v>05/25/12 19:10</c:v>
                </c:pt>
                <c:pt idx="231">
                  <c:v>05/25/12 19:15</c:v>
                </c:pt>
                <c:pt idx="232">
                  <c:v>05/25/12 19:20</c:v>
                </c:pt>
                <c:pt idx="233">
                  <c:v>05/25/12 19:25</c:v>
                </c:pt>
                <c:pt idx="234">
                  <c:v>05/25/12 19:30</c:v>
                </c:pt>
                <c:pt idx="235">
                  <c:v>05/25/12 19:35</c:v>
                </c:pt>
                <c:pt idx="236">
                  <c:v>05/25/12 19:40</c:v>
                </c:pt>
                <c:pt idx="237">
                  <c:v>05/25/12 19:45</c:v>
                </c:pt>
                <c:pt idx="238">
                  <c:v>05/25/12 19:50</c:v>
                </c:pt>
                <c:pt idx="239">
                  <c:v>05/25/12 19:55</c:v>
                </c:pt>
                <c:pt idx="240">
                  <c:v>05/25/12 20:00</c:v>
                </c:pt>
                <c:pt idx="241">
                  <c:v>05/25/12 20:05</c:v>
                </c:pt>
                <c:pt idx="242">
                  <c:v>05/25/12 20:10</c:v>
                </c:pt>
                <c:pt idx="243">
                  <c:v>05/25/12 20:15</c:v>
                </c:pt>
                <c:pt idx="244">
                  <c:v>05/25/12 20:20</c:v>
                </c:pt>
                <c:pt idx="245">
                  <c:v>05/25/12 20:25</c:v>
                </c:pt>
                <c:pt idx="246">
                  <c:v>05/25/12 20:30</c:v>
                </c:pt>
                <c:pt idx="247">
                  <c:v>05/25/12 20:35</c:v>
                </c:pt>
                <c:pt idx="248">
                  <c:v>05/25/12 20:40</c:v>
                </c:pt>
                <c:pt idx="249">
                  <c:v>05/25/12 20:45</c:v>
                </c:pt>
                <c:pt idx="250">
                  <c:v>05/25/12 20:50</c:v>
                </c:pt>
                <c:pt idx="251">
                  <c:v>05/25/12 20:55</c:v>
                </c:pt>
                <c:pt idx="252">
                  <c:v>05/25/12 21:00</c:v>
                </c:pt>
                <c:pt idx="253">
                  <c:v>05/25/12 21:05</c:v>
                </c:pt>
                <c:pt idx="254">
                  <c:v>05/25/12 21:10</c:v>
                </c:pt>
                <c:pt idx="255">
                  <c:v>05/25/12 21:15</c:v>
                </c:pt>
                <c:pt idx="256">
                  <c:v>05/25/12 21:20</c:v>
                </c:pt>
                <c:pt idx="257">
                  <c:v>05/25/12 21:25</c:v>
                </c:pt>
                <c:pt idx="258">
                  <c:v>05/25/12 21:30</c:v>
                </c:pt>
                <c:pt idx="259">
                  <c:v>05/25/12 21:35</c:v>
                </c:pt>
                <c:pt idx="260">
                  <c:v>05/25/12 21:40</c:v>
                </c:pt>
                <c:pt idx="261">
                  <c:v>05/25/12 21:45</c:v>
                </c:pt>
                <c:pt idx="262">
                  <c:v>05/25/12 21:50</c:v>
                </c:pt>
                <c:pt idx="263">
                  <c:v>05/25/12 21:55</c:v>
                </c:pt>
                <c:pt idx="264">
                  <c:v>05/25/12 22:00</c:v>
                </c:pt>
                <c:pt idx="265">
                  <c:v>05/25/12 22:05</c:v>
                </c:pt>
                <c:pt idx="266">
                  <c:v>05/25/12 22:10</c:v>
                </c:pt>
                <c:pt idx="267">
                  <c:v>05/25/12 22:15</c:v>
                </c:pt>
                <c:pt idx="268">
                  <c:v>05/25/12 22:20</c:v>
                </c:pt>
                <c:pt idx="269">
                  <c:v>05/25/12 22:25</c:v>
                </c:pt>
                <c:pt idx="270">
                  <c:v>05/25/12 22:30</c:v>
                </c:pt>
                <c:pt idx="271">
                  <c:v>05/25/12 22:35</c:v>
                </c:pt>
                <c:pt idx="272">
                  <c:v>05/25/12 22:40</c:v>
                </c:pt>
                <c:pt idx="273">
                  <c:v>05/25/12 22:45</c:v>
                </c:pt>
                <c:pt idx="274">
                  <c:v>05/25/12 22:50</c:v>
                </c:pt>
                <c:pt idx="275">
                  <c:v>05/25/12 22:55</c:v>
                </c:pt>
                <c:pt idx="276">
                  <c:v>05/25/12 23:00</c:v>
                </c:pt>
                <c:pt idx="277">
                  <c:v>05/25/12 23:05</c:v>
                </c:pt>
                <c:pt idx="278">
                  <c:v>05/25/12 23:10</c:v>
                </c:pt>
                <c:pt idx="279">
                  <c:v>05/25/12 23:15</c:v>
                </c:pt>
                <c:pt idx="280">
                  <c:v>05/25/12 23:20</c:v>
                </c:pt>
                <c:pt idx="281">
                  <c:v>05/25/12 23:25</c:v>
                </c:pt>
                <c:pt idx="282">
                  <c:v>05/25/12 23:30</c:v>
                </c:pt>
                <c:pt idx="283">
                  <c:v>05/25/12 23:35</c:v>
                </c:pt>
                <c:pt idx="284">
                  <c:v>05/25/12 23:40</c:v>
                </c:pt>
                <c:pt idx="285">
                  <c:v>05/25/12 23:45</c:v>
                </c:pt>
                <c:pt idx="286">
                  <c:v>05/25/12 23:50</c:v>
                </c:pt>
                <c:pt idx="287">
                  <c:v>05/25/12 23:55</c:v>
                </c:pt>
                <c:pt idx="288">
                  <c:v>05/26/12 00:00</c:v>
                </c:pt>
                <c:pt idx="289">
                  <c:v>05/26/12 00:05</c:v>
                </c:pt>
                <c:pt idx="290">
                  <c:v>05/26/12 00:10</c:v>
                </c:pt>
                <c:pt idx="291">
                  <c:v>05/26/12 00:15</c:v>
                </c:pt>
                <c:pt idx="292">
                  <c:v>05/26/12 00:20</c:v>
                </c:pt>
                <c:pt idx="293">
                  <c:v>05/26/12 00:25</c:v>
                </c:pt>
                <c:pt idx="294">
                  <c:v>05/26/12 00:30</c:v>
                </c:pt>
                <c:pt idx="295">
                  <c:v>05/26/12 00:35</c:v>
                </c:pt>
                <c:pt idx="296">
                  <c:v>05/26/12 00:40</c:v>
                </c:pt>
                <c:pt idx="297">
                  <c:v>05/26/12 00:45</c:v>
                </c:pt>
                <c:pt idx="298">
                  <c:v>05/26/12 00:50</c:v>
                </c:pt>
                <c:pt idx="299">
                  <c:v>05/26/12 00:55</c:v>
                </c:pt>
                <c:pt idx="300">
                  <c:v>05/26/12 01:00</c:v>
                </c:pt>
                <c:pt idx="301">
                  <c:v>05/26/12 01:05</c:v>
                </c:pt>
                <c:pt idx="302">
                  <c:v>05/26/12 01:10</c:v>
                </c:pt>
                <c:pt idx="303">
                  <c:v>05/26/12 01:15</c:v>
                </c:pt>
                <c:pt idx="304">
                  <c:v>05/26/12 01:20</c:v>
                </c:pt>
                <c:pt idx="305">
                  <c:v>05/26/12 01:25</c:v>
                </c:pt>
                <c:pt idx="306">
                  <c:v>05/26/12 01:30</c:v>
                </c:pt>
                <c:pt idx="307">
                  <c:v>05/26/12 01:35</c:v>
                </c:pt>
                <c:pt idx="308">
                  <c:v>05/26/12 01:40</c:v>
                </c:pt>
                <c:pt idx="309">
                  <c:v>05/26/12 01:45</c:v>
                </c:pt>
                <c:pt idx="310">
                  <c:v>05/26/12 01:50</c:v>
                </c:pt>
                <c:pt idx="311">
                  <c:v>05/26/12 01:55</c:v>
                </c:pt>
                <c:pt idx="312">
                  <c:v>05/26/12 02:00</c:v>
                </c:pt>
                <c:pt idx="313">
                  <c:v>05/26/12 02:05</c:v>
                </c:pt>
                <c:pt idx="314">
                  <c:v>05/26/12 02:10</c:v>
                </c:pt>
                <c:pt idx="315">
                  <c:v>05/26/12 02:15</c:v>
                </c:pt>
                <c:pt idx="316">
                  <c:v>05/26/12 02:20</c:v>
                </c:pt>
                <c:pt idx="317">
                  <c:v>05/26/12 02:25</c:v>
                </c:pt>
                <c:pt idx="318">
                  <c:v>05/26/12 02:30</c:v>
                </c:pt>
                <c:pt idx="319">
                  <c:v>05/26/12 02:35</c:v>
                </c:pt>
                <c:pt idx="320">
                  <c:v>05/26/12 02:40</c:v>
                </c:pt>
                <c:pt idx="321">
                  <c:v>05/26/12 02:45</c:v>
                </c:pt>
                <c:pt idx="322">
                  <c:v>05/26/12 02:50</c:v>
                </c:pt>
                <c:pt idx="323">
                  <c:v>05/26/12 02:55</c:v>
                </c:pt>
                <c:pt idx="324">
                  <c:v>05/26/12 03:00</c:v>
                </c:pt>
                <c:pt idx="325">
                  <c:v>05/26/12 03:05</c:v>
                </c:pt>
                <c:pt idx="326">
                  <c:v>05/26/12 03:10</c:v>
                </c:pt>
                <c:pt idx="327">
                  <c:v>05/26/12 03:15</c:v>
                </c:pt>
                <c:pt idx="328">
                  <c:v>05/26/12 03:20</c:v>
                </c:pt>
                <c:pt idx="329">
                  <c:v>05/26/12 03:25</c:v>
                </c:pt>
                <c:pt idx="330">
                  <c:v>05/26/12 03:30</c:v>
                </c:pt>
                <c:pt idx="331">
                  <c:v>05/26/12 03:35</c:v>
                </c:pt>
                <c:pt idx="332">
                  <c:v>05/26/12 03:40</c:v>
                </c:pt>
                <c:pt idx="333">
                  <c:v>05/26/12 03:45</c:v>
                </c:pt>
                <c:pt idx="334">
                  <c:v>05/26/12 03:50</c:v>
                </c:pt>
                <c:pt idx="335">
                  <c:v>05/26/12 03:55</c:v>
                </c:pt>
                <c:pt idx="336">
                  <c:v>05/26/12 04:00</c:v>
                </c:pt>
                <c:pt idx="337">
                  <c:v>05/26/12 04:05</c:v>
                </c:pt>
                <c:pt idx="338">
                  <c:v>05/26/12 04:10</c:v>
                </c:pt>
                <c:pt idx="339">
                  <c:v>05/26/12 04:15</c:v>
                </c:pt>
                <c:pt idx="340">
                  <c:v>05/26/12 04:20</c:v>
                </c:pt>
                <c:pt idx="341">
                  <c:v>05/26/12 04:25</c:v>
                </c:pt>
                <c:pt idx="342">
                  <c:v>05/26/12 04:30</c:v>
                </c:pt>
                <c:pt idx="343">
                  <c:v>05/26/12 04:35</c:v>
                </c:pt>
                <c:pt idx="344">
                  <c:v>05/26/12 04:40</c:v>
                </c:pt>
                <c:pt idx="345">
                  <c:v>05/26/12 04:45</c:v>
                </c:pt>
                <c:pt idx="346">
                  <c:v>05/26/12 04:50</c:v>
                </c:pt>
                <c:pt idx="347">
                  <c:v>05/26/12 04:55</c:v>
                </c:pt>
                <c:pt idx="348">
                  <c:v>05/26/12 05:00</c:v>
                </c:pt>
                <c:pt idx="349">
                  <c:v>05/26/12 05:05</c:v>
                </c:pt>
                <c:pt idx="350">
                  <c:v>05/26/12 05:10</c:v>
                </c:pt>
                <c:pt idx="351">
                  <c:v>05/26/12 05:15</c:v>
                </c:pt>
                <c:pt idx="352">
                  <c:v>05/26/12 05:20</c:v>
                </c:pt>
                <c:pt idx="353">
                  <c:v>05/26/12 05:25</c:v>
                </c:pt>
                <c:pt idx="354">
                  <c:v>05/26/12 05:30</c:v>
                </c:pt>
                <c:pt idx="355">
                  <c:v>05/26/12 05:35</c:v>
                </c:pt>
                <c:pt idx="356">
                  <c:v>05/26/12 05:40</c:v>
                </c:pt>
                <c:pt idx="357">
                  <c:v>05/26/12 05:45</c:v>
                </c:pt>
                <c:pt idx="358">
                  <c:v>05/26/12 05:50</c:v>
                </c:pt>
                <c:pt idx="359">
                  <c:v>05/26/12 05:55</c:v>
                </c:pt>
                <c:pt idx="360">
                  <c:v>05/26/12 06:00</c:v>
                </c:pt>
                <c:pt idx="361">
                  <c:v>05/26/12 06:05</c:v>
                </c:pt>
                <c:pt idx="362">
                  <c:v>05/26/12 06:10</c:v>
                </c:pt>
                <c:pt idx="363">
                  <c:v>05/26/12 06:15</c:v>
                </c:pt>
                <c:pt idx="364">
                  <c:v>05/26/12 06:20</c:v>
                </c:pt>
                <c:pt idx="365">
                  <c:v>05/26/12 06:25</c:v>
                </c:pt>
                <c:pt idx="366">
                  <c:v>05/26/12 06:30</c:v>
                </c:pt>
                <c:pt idx="367">
                  <c:v>05/26/12 06:35</c:v>
                </c:pt>
                <c:pt idx="368">
                  <c:v>05/26/12 06:40</c:v>
                </c:pt>
                <c:pt idx="369">
                  <c:v>05/26/12 06:45</c:v>
                </c:pt>
                <c:pt idx="370">
                  <c:v>05/26/12 06:50</c:v>
                </c:pt>
                <c:pt idx="371">
                  <c:v>05/26/12 06:55</c:v>
                </c:pt>
                <c:pt idx="372">
                  <c:v>05/26/12 07:00</c:v>
                </c:pt>
                <c:pt idx="373">
                  <c:v>05/26/12 07:05</c:v>
                </c:pt>
                <c:pt idx="374">
                  <c:v>05/26/12 07:10</c:v>
                </c:pt>
                <c:pt idx="375">
                  <c:v>05/26/12 07:15</c:v>
                </c:pt>
                <c:pt idx="376">
                  <c:v>05/26/12 07:20</c:v>
                </c:pt>
                <c:pt idx="377">
                  <c:v>05/26/12 07:25</c:v>
                </c:pt>
                <c:pt idx="378">
                  <c:v>05/26/12 07:30</c:v>
                </c:pt>
                <c:pt idx="379">
                  <c:v>05/26/12 07:35</c:v>
                </c:pt>
                <c:pt idx="380">
                  <c:v>05/26/12 07:40</c:v>
                </c:pt>
                <c:pt idx="381">
                  <c:v>05/26/12 07:45</c:v>
                </c:pt>
                <c:pt idx="382">
                  <c:v>05/26/12 07:50</c:v>
                </c:pt>
                <c:pt idx="383">
                  <c:v>05/26/12 07:55</c:v>
                </c:pt>
                <c:pt idx="384">
                  <c:v>05/26/12 08:00</c:v>
                </c:pt>
                <c:pt idx="385">
                  <c:v>05/26/12 08:05</c:v>
                </c:pt>
                <c:pt idx="386">
                  <c:v>05/26/12 08:10</c:v>
                </c:pt>
                <c:pt idx="387">
                  <c:v>05/26/12 08:15</c:v>
                </c:pt>
                <c:pt idx="388">
                  <c:v>05/26/12 08:20</c:v>
                </c:pt>
                <c:pt idx="389">
                  <c:v>05/26/12 08:25</c:v>
                </c:pt>
                <c:pt idx="390">
                  <c:v>05/26/12 08:30</c:v>
                </c:pt>
                <c:pt idx="391">
                  <c:v>05/26/12 08:35</c:v>
                </c:pt>
                <c:pt idx="392">
                  <c:v>05/26/12 08:40</c:v>
                </c:pt>
                <c:pt idx="393">
                  <c:v>05/26/12 08:45</c:v>
                </c:pt>
                <c:pt idx="394">
                  <c:v>05/26/12 08:50</c:v>
                </c:pt>
                <c:pt idx="395">
                  <c:v>05/26/12 08:55</c:v>
                </c:pt>
                <c:pt idx="396">
                  <c:v>05/26/12 09:00</c:v>
                </c:pt>
                <c:pt idx="397">
                  <c:v>05/26/12 09:05</c:v>
                </c:pt>
                <c:pt idx="398">
                  <c:v>05/26/12 09:10</c:v>
                </c:pt>
                <c:pt idx="399">
                  <c:v>05/26/12 09:15</c:v>
                </c:pt>
                <c:pt idx="400">
                  <c:v>05/26/12 09:20</c:v>
                </c:pt>
                <c:pt idx="401">
                  <c:v>05/26/12 09:25</c:v>
                </c:pt>
                <c:pt idx="402">
                  <c:v>05/26/12 09:30</c:v>
                </c:pt>
                <c:pt idx="403">
                  <c:v>05/26/12 09:35</c:v>
                </c:pt>
                <c:pt idx="404">
                  <c:v>05/26/12 09:40</c:v>
                </c:pt>
                <c:pt idx="405">
                  <c:v>05/26/12 09:45</c:v>
                </c:pt>
                <c:pt idx="406">
                  <c:v>05/26/12 09:50</c:v>
                </c:pt>
                <c:pt idx="407">
                  <c:v>05/26/12 09:55</c:v>
                </c:pt>
                <c:pt idx="408">
                  <c:v>05/26/12 10:00</c:v>
                </c:pt>
                <c:pt idx="409">
                  <c:v>05/26/12 10:05</c:v>
                </c:pt>
                <c:pt idx="410">
                  <c:v>05/26/12 10:10</c:v>
                </c:pt>
                <c:pt idx="411">
                  <c:v>05/26/12 10:15</c:v>
                </c:pt>
                <c:pt idx="412">
                  <c:v>05/26/12 10:20</c:v>
                </c:pt>
                <c:pt idx="413">
                  <c:v>05/26/12 10:25</c:v>
                </c:pt>
                <c:pt idx="414">
                  <c:v>05/26/12 10:30</c:v>
                </c:pt>
                <c:pt idx="415">
                  <c:v>05/26/12 10:35</c:v>
                </c:pt>
                <c:pt idx="416">
                  <c:v>05/26/12 10:40</c:v>
                </c:pt>
                <c:pt idx="417">
                  <c:v>05/26/12 10:45</c:v>
                </c:pt>
                <c:pt idx="418">
                  <c:v>05/26/12 10:50</c:v>
                </c:pt>
                <c:pt idx="419">
                  <c:v>05/26/12 10:55</c:v>
                </c:pt>
                <c:pt idx="420">
                  <c:v>05/26/12 11:00</c:v>
                </c:pt>
                <c:pt idx="421">
                  <c:v>05/26/12 11:05</c:v>
                </c:pt>
                <c:pt idx="422">
                  <c:v>05/26/12 11:10</c:v>
                </c:pt>
                <c:pt idx="423">
                  <c:v>05/26/12 11:15</c:v>
                </c:pt>
                <c:pt idx="424">
                  <c:v>05/26/12 11:20</c:v>
                </c:pt>
                <c:pt idx="425">
                  <c:v>05/26/12 11:25</c:v>
                </c:pt>
                <c:pt idx="426">
                  <c:v>05/26/12 11:30</c:v>
                </c:pt>
                <c:pt idx="427">
                  <c:v>05/26/12 11:35</c:v>
                </c:pt>
                <c:pt idx="428">
                  <c:v>05/26/12 11:40</c:v>
                </c:pt>
                <c:pt idx="429">
                  <c:v>05/26/12 11:45</c:v>
                </c:pt>
                <c:pt idx="430">
                  <c:v>05/26/12 11:50</c:v>
                </c:pt>
                <c:pt idx="431">
                  <c:v>05/26/12 11:55</c:v>
                </c:pt>
                <c:pt idx="432">
                  <c:v>05/26/12 12:00</c:v>
                </c:pt>
                <c:pt idx="433">
                  <c:v>05/26/12 12:05</c:v>
                </c:pt>
                <c:pt idx="434">
                  <c:v>05/26/12 12:10</c:v>
                </c:pt>
                <c:pt idx="435">
                  <c:v>05/26/12 12:15</c:v>
                </c:pt>
                <c:pt idx="436">
                  <c:v>05/26/12 12:20</c:v>
                </c:pt>
                <c:pt idx="437">
                  <c:v>05/26/12 12:25</c:v>
                </c:pt>
                <c:pt idx="438">
                  <c:v>05/26/12 12:30</c:v>
                </c:pt>
                <c:pt idx="439">
                  <c:v>05/26/12 12:35</c:v>
                </c:pt>
                <c:pt idx="440">
                  <c:v>05/26/12 12:40</c:v>
                </c:pt>
                <c:pt idx="441">
                  <c:v>05/26/12 12:45</c:v>
                </c:pt>
                <c:pt idx="442">
                  <c:v>05/26/12 12:50</c:v>
                </c:pt>
                <c:pt idx="443">
                  <c:v>05/26/12 12:55</c:v>
                </c:pt>
                <c:pt idx="444">
                  <c:v>05/26/12 13:00</c:v>
                </c:pt>
                <c:pt idx="445">
                  <c:v>05/26/12 13:05</c:v>
                </c:pt>
                <c:pt idx="446">
                  <c:v>05/26/12 13:10</c:v>
                </c:pt>
                <c:pt idx="447">
                  <c:v>05/26/12 13:15</c:v>
                </c:pt>
                <c:pt idx="448">
                  <c:v>05/26/12 13:20</c:v>
                </c:pt>
                <c:pt idx="449">
                  <c:v>05/26/12 13:25</c:v>
                </c:pt>
                <c:pt idx="450">
                  <c:v>05/26/12 13:30</c:v>
                </c:pt>
                <c:pt idx="451">
                  <c:v>05/26/12 13:35</c:v>
                </c:pt>
                <c:pt idx="452">
                  <c:v>05/26/12 13:40</c:v>
                </c:pt>
                <c:pt idx="453">
                  <c:v>05/26/12 13:45</c:v>
                </c:pt>
                <c:pt idx="454">
                  <c:v>05/26/12 13:50</c:v>
                </c:pt>
                <c:pt idx="455">
                  <c:v>05/26/12 13:55</c:v>
                </c:pt>
                <c:pt idx="456">
                  <c:v>05/26/12 14:00</c:v>
                </c:pt>
                <c:pt idx="457">
                  <c:v>05/26/12 14:05</c:v>
                </c:pt>
                <c:pt idx="458">
                  <c:v>05/26/12 14:10</c:v>
                </c:pt>
                <c:pt idx="459">
                  <c:v>05/26/12 14:15</c:v>
                </c:pt>
                <c:pt idx="460">
                  <c:v>05/26/12 14:20</c:v>
                </c:pt>
                <c:pt idx="461">
                  <c:v>05/26/12 14:25</c:v>
                </c:pt>
                <c:pt idx="462">
                  <c:v>05/26/12 14:30</c:v>
                </c:pt>
                <c:pt idx="463">
                  <c:v>05/26/12 14:35</c:v>
                </c:pt>
                <c:pt idx="464">
                  <c:v>05/26/12 14:40</c:v>
                </c:pt>
                <c:pt idx="465">
                  <c:v>05/26/12 14:45</c:v>
                </c:pt>
                <c:pt idx="466">
                  <c:v>05/26/12 14:50</c:v>
                </c:pt>
                <c:pt idx="467">
                  <c:v>05/26/12 14:55</c:v>
                </c:pt>
                <c:pt idx="468">
                  <c:v>05/26/12 15:00</c:v>
                </c:pt>
                <c:pt idx="469">
                  <c:v>05/26/12 15:05</c:v>
                </c:pt>
                <c:pt idx="470">
                  <c:v>05/26/12 15:10</c:v>
                </c:pt>
                <c:pt idx="471">
                  <c:v>05/26/12 15:15</c:v>
                </c:pt>
                <c:pt idx="472">
                  <c:v>05/26/12 15:20</c:v>
                </c:pt>
                <c:pt idx="473">
                  <c:v>05/26/12 15:25</c:v>
                </c:pt>
                <c:pt idx="474">
                  <c:v>05/26/12 15:30</c:v>
                </c:pt>
                <c:pt idx="475">
                  <c:v>05/26/12 15:35</c:v>
                </c:pt>
                <c:pt idx="476">
                  <c:v>05/26/12 15:40</c:v>
                </c:pt>
                <c:pt idx="477">
                  <c:v>05/26/12 15:45</c:v>
                </c:pt>
                <c:pt idx="478">
                  <c:v>05/26/12 15:50</c:v>
                </c:pt>
                <c:pt idx="479">
                  <c:v>05/26/12 15:55</c:v>
                </c:pt>
                <c:pt idx="480">
                  <c:v>05/26/12 16:00</c:v>
                </c:pt>
                <c:pt idx="481">
                  <c:v>05/26/12 16:05</c:v>
                </c:pt>
                <c:pt idx="482">
                  <c:v>05/26/12 16:10</c:v>
                </c:pt>
                <c:pt idx="483">
                  <c:v>05/26/12 16:15</c:v>
                </c:pt>
                <c:pt idx="484">
                  <c:v>05/26/12 16:20</c:v>
                </c:pt>
                <c:pt idx="485">
                  <c:v>05/26/12 16:25</c:v>
                </c:pt>
                <c:pt idx="486">
                  <c:v>05/26/12 16:30</c:v>
                </c:pt>
                <c:pt idx="487">
                  <c:v>05/26/12 16:35</c:v>
                </c:pt>
                <c:pt idx="488">
                  <c:v>05/26/12 16:40</c:v>
                </c:pt>
                <c:pt idx="489">
                  <c:v>05/26/12 16:45</c:v>
                </c:pt>
                <c:pt idx="490">
                  <c:v>05/26/12 16:50</c:v>
                </c:pt>
                <c:pt idx="491">
                  <c:v>05/26/12 16:55</c:v>
                </c:pt>
                <c:pt idx="492">
                  <c:v>05/26/12 17:00</c:v>
                </c:pt>
                <c:pt idx="493">
                  <c:v>05/26/12 17:05</c:v>
                </c:pt>
                <c:pt idx="494">
                  <c:v>05/26/12 17:10</c:v>
                </c:pt>
                <c:pt idx="495">
                  <c:v>05/26/12 17:15</c:v>
                </c:pt>
                <c:pt idx="496">
                  <c:v>05/26/12 17:20</c:v>
                </c:pt>
                <c:pt idx="497">
                  <c:v>05/26/12 17:25</c:v>
                </c:pt>
                <c:pt idx="498">
                  <c:v>05/26/12 17:30</c:v>
                </c:pt>
                <c:pt idx="499">
                  <c:v>05/26/12 17:35</c:v>
                </c:pt>
                <c:pt idx="500">
                  <c:v>05/26/12 17:40</c:v>
                </c:pt>
                <c:pt idx="501">
                  <c:v>05/26/12 17:45</c:v>
                </c:pt>
                <c:pt idx="502">
                  <c:v>05/26/12 17:50</c:v>
                </c:pt>
                <c:pt idx="503">
                  <c:v>05/26/12 17:55</c:v>
                </c:pt>
                <c:pt idx="504">
                  <c:v>05/26/12 18:00</c:v>
                </c:pt>
                <c:pt idx="505">
                  <c:v>05/26/12 18:05</c:v>
                </c:pt>
                <c:pt idx="506">
                  <c:v>05/26/12 18:10</c:v>
                </c:pt>
                <c:pt idx="507">
                  <c:v>05/26/12 18:15</c:v>
                </c:pt>
                <c:pt idx="508">
                  <c:v>05/26/12 18:20</c:v>
                </c:pt>
                <c:pt idx="509">
                  <c:v>05/26/12 18:25</c:v>
                </c:pt>
                <c:pt idx="510">
                  <c:v>05/26/12 18:30</c:v>
                </c:pt>
                <c:pt idx="511">
                  <c:v>05/26/12 18:35</c:v>
                </c:pt>
                <c:pt idx="512">
                  <c:v>05/26/12 18:40</c:v>
                </c:pt>
                <c:pt idx="513">
                  <c:v>05/26/12 18:45</c:v>
                </c:pt>
                <c:pt idx="514">
                  <c:v>05/26/12 18:50</c:v>
                </c:pt>
                <c:pt idx="515">
                  <c:v>05/26/12 18:55</c:v>
                </c:pt>
                <c:pt idx="516">
                  <c:v>05/26/12 19:00</c:v>
                </c:pt>
                <c:pt idx="517">
                  <c:v>05/26/12 19:05</c:v>
                </c:pt>
                <c:pt idx="518">
                  <c:v>05/26/12 19:10</c:v>
                </c:pt>
                <c:pt idx="519">
                  <c:v>05/26/12 19:15</c:v>
                </c:pt>
                <c:pt idx="520">
                  <c:v>05/26/12 19:20</c:v>
                </c:pt>
                <c:pt idx="521">
                  <c:v>05/26/12 19:25</c:v>
                </c:pt>
                <c:pt idx="522">
                  <c:v>05/26/12 19:30</c:v>
                </c:pt>
                <c:pt idx="523">
                  <c:v>05/26/12 19:35</c:v>
                </c:pt>
                <c:pt idx="524">
                  <c:v>05/26/12 19:40</c:v>
                </c:pt>
                <c:pt idx="525">
                  <c:v>05/26/12 19:45</c:v>
                </c:pt>
                <c:pt idx="526">
                  <c:v>05/26/12 19:50</c:v>
                </c:pt>
                <c:pt idx="527">
                  <c:v>05/26/12 19:55</c:v>
                </c:pt>
                <c:pt idx="528">
                  <c:v>05/26/12 20:00</c:v>
                </c:pt>
                <c:pt idx="529">
                  <c:v>05/26/12 20:05</c:v>
                </c:pt>
                <c:pt idx="530">
                  <c:v>05/26/12 20:10</c:v>
                </c:pt>
                <c:pt idx="531">
                  <c:v>05/26/12 20:15</c:v>
                </c:pt>
                <c:pt idx="532">
                  <c:v>05/26/12 20:20</c:v>
                </c:pt>
                <c:pt idx="533">
                  <c:v>05/26/12 20:25</c:v>
                </c:pt>
                <c:pt idx="534">
                  <c:v>05/26/12 20:30</c:v>
                </c:pt>
                <c:pt idx="535">
                  <c:v>05/26/12 20:35</c:v>
                </c:pt>
                <c:pt idx="536">
                  <c:v>05/26/12 20:40</c:v>
                </c:pt>
                <c:pt idx="537">
                  <c:v>05/26/12 20:45</c:v>
                </c:pt>
                <c:pt idx="538">
                  <c:v>05/26/12 20:50</c:v>
                </c:pt>
                <c:pt idx="539">
                  <c:v>05/26/12 20:55</c:v>
                </c:pt>
                <c:pt idx="540">
                  <c:v>05/26/12 21:00</c:v>
                </c:pt>
                <c:pt idx="541">
                  <c:v>05/26/12 21:05</c:v>
                </c:pt>
                <c:pt idx="542">
                  <c:v>05/26/12 21:10</c:v>
                </c:pt>
                <c:pt idx="543">
                  <c:v>05/26/12 21:15</c:v>
                </c:pt>
                <c:pt idx="544">
                  <c:v>05/26/12 21:20</c:v>
                </c:pt>
                <c:pt idx="545">
                  <c:v>05/26/12 21:25</c:v>
                </c:pt>
                <c:pt idx="546">
                  <c:v>05/26/12 21:30</c:v>
                </c:pt>
                <c:pt idx="547">
                  <c:v>05/26/12 21:35</c:v>
                </c:pt>
                <c:pt idx="548">
                  <c:v>05/26/12 21:40</c:v>
                </c:pt>
                <c:pt idx="549">
                  <c:v>05/26/12 21:45</c:v>
                </c:pt>
                <c:pt idx="550">
                  <c:v>05/26/12 21:50</c:v>
                </c:pt>
                <c:pt idx="551">
                  <c:v>05/26/12 21:55</c:v>
                </c:pt>
                <c:pt idx="552">
                  <c:v>05/26/12 22:00</c:v>
                </c:pt>
                <c:pt idx="553">
                  <c:v>05/26/12 22:05</c:v>
                </c:pt>
                <c:pt idx="554">
                  <c:v>05/26/12 22:10</c:v>
                </c:pt>
                <c:pt idx="555">
                  <c:v>05/26/12 22:15</c:v>
                </c:pt>
                <c:pt idx="556">
                  <c:v>05/26/12 22:20</c:v>
                </c:pt>
                <c:pt idx="557">
                  <c:v>05/26/12 22:25</c:v>
                </c:pt>
                <c:pt idx="558">
                  <c:v>05/26/12 22:30</c:v>
                </c:pt>
                <c:pt idx="559">
                  <c:v>05/26/12 22:35</c:v>
                </c:pt>
                <c:pt idx="560">
                  <c:v>05/26/12 22:40</c:v>
                </c:pt>
                <c:pt idx="561">
                  <c:v>05/26/12 22:45</c:v>
                </c:pt>
                <c:pt idx="562">
                  <c:v>05/26/12 22:50</c:v>
                </c:pt>
                <c:pt idx="563">
                  <c:v>05/26/12 22:55</c:v>
                </c:pt>
                <c:pt idx="564">
                  <c:v>05/26/12 23:00</c:v>
                </c:pt>
                <c:pt idx="565">
                  <c:v>05/26/12 23:05</c:v>
                </c:pt>
                <c:pt idx="566">
                  <c:v>05/26/12 23:10</c:v>
                </c:pt>
                <c:pt idx="567">
                  <c:v>05/26/12 23:15</c:v>
                </c:pt>
                <c:pt idx="568">
                  <c:v>05/26/12 23:20</c:v>
                </c:pt>
                <c:pt idx="569">
                  <c:v>05/26/12 23:25</c:v>
                </c:pt>
                <c:pt idx="570">
                  <c:v>05/26/12 23:30</c:v>
                </c:pt>
                <c:pt idx="571">
                  <c:v>05/26/12 23:35</c:v>
                </c:pt>
                <c:pt idx="572">
                  <c:v>05/26/12 23:40</c:v>
                </c:pt>
                <c:pt idx="573">
                  <c:v>05/26/12 23:45</c:v>
                </c:pt>
                <c:pt idx="574">
                  <c:v>05/26/12 23:50</c:v>
                </c:pt>
                <c:pt idx="575">
                  <c:v>05/26/12 23:55</c:v>
                </c:pt>
                <c:pt idx="576">
                  <c:v>05/27/12 00:00</c:v>
                </c:pt>
                <c:pt idx="577">
                  <c:v>05/27/12 00:05</c:v>
                </c:pt>
                <c:pt idx="578">
                  <c:v>05/27/12 00:10</c:v>
                </c:pt>
                <c:pt idx="579">
                  <c:v>05/27/12 00:15</c:v>
                </c:pt>
                <c:pt idx="580">
                  <c:v>05/27/12 00:20</c:v>
                </c:pt>
                <c:pt idx="581">
                  <c:v>05/27/12 00:25</c:v>
                </c:pt>
                <c:pt idx="582">
                  <c:v>05/27/12 00:30</c:v>
                </c:pt>
                <c:pt idx="583">
                  <c:v>05/27/12 00:35</c:v>
                </c:pt>
                <c:pt idx="584">
                  <c:v>05/27/12 00:40</c:v>
                </c:pt>
                <c:pt idx="585">
                  <c:v>05/27/12 00:45</c:v>
                </c:pt>
                <c:pt idx="586">
                  <c:v>05/27/12 00:50</c:v>
                </c:pt>
                <c:pt idx="587">
                  <c:v>05/27/12 00:55</c:v>
                </c:pt>
                <c:pt idx="588">
                  <c:v>05/27/12 01:00</c:v>
                </c:pt>
                <c:pt idx="589">
                  <c:v>05/27/12 01:05</c:v>
                </c:pt>
                <c:pt idx="590">
                  <c:v>05/27/12 01:10</c:v>
                </c:pt>
                <c:pt idx="591">
                  <c:v>05/27/12 01:15</c:v>
                </c:pt>
                <c:pt idx="592">
                  <c:v>05/27/12 01:20</c:v>
                </c:pt>
                <c:pt idx="593">
                  <c:v>05/27/12 01:25</c:v>
                </c:pt>
                <c:pt idx="594">
                  <c:v>05/27/12 01:30</c:v>
                </c:pt>
                <c:pt idx="595">
                  <c:v>05/27/12 01:35</c:v>
                </c:pt>
                <c:pt idx="596">
                  <c:v>05/27/12 01:40</c:v>
                </c:pt>
                <c:pt idx="597">
                  <c:v>05/27/12 01:45</c:v>
                </c:pt>
                <c:pt idx="598">
                  <c:v>05/27/12 01:50</c:v>
                </c:pt>
                <c:pt idx="599">
                  <c:v>05/27/12 01:55</c:v>
                </c:pt>
                <c:pt idx="600">
                  <c:v>05/27/12 02:00</c:v>
                </c:pt>
                <c:pt idx="601">
                  <c:v>05/27/12 02:05</c:v>
                </c:pt>
                <c:pt idx="602">
                  <c:v>05/27/12 02:10</c:v>
                </c:pt>
                <c:pt idx="603">
                  <c:v>05/27/12 02:15</c:v>
                </c:pt>
                <c:pt idx="604">
                  <c:v>05/27/12 02:20</c:v>
                </c:pt>
                <c:pt idx="605">
                  <c:v>05/27/12 02:25</c:v>
                </c:pt>
                <c:pt idx="606">
                  <c:v>05/27/12 02:30</c:v>
                </c:pt>
                <c:pt idx="607">
                  <c:v>05/27/12 02:35</c:v>
                </c:pt>
                <c:pt idx="608">
                  <c:v>05/27/12 02:40</c:v>
                </c:pt>
                <c:pt idx="609">
                  <c:v>05/27/12 02:45</c:v>
                </c:pt>
                <c:pt idx="610">
                  <c:v>05/27/12 02:50</c:v>
                </c:pt>
                <c:pt idx="611">
                  <c:v>05/27/12 02:55</c:v>
                </c:pt>
                <c:pt idx="612">
                  <c:v>05/27/12 03:00</c:v>
                </c:pt>
                <c:pt idx="613">
                  <c:v>05/27/12 03:05</c:v>
                </c:pt>
                <c:pt idx="614">
                  <c:v>05/27/12 03:10</c:v>
                </c:pt>
                <c:pt idx="615">
                  <c:v>05/27/12 03:15</c:v>
                </c:pt>
                <c:pt idx="616">
                  <c:v>05/27/12 03:20</c:v>
                </c:pt>
                <c:pt idx="617">
                  <c:v>05/27/12 03:25</c:v>
                </c:pt>
                <c:pt idx="618">
                  <c:v>05/27/12 03:30</c:v>
                </c:pt>
                <c:pt idx="619">
                  <c:v>05/27/12 03:35</c:v>
                </c:pt>
                <c:pt idx="620">
                  <c:v>05/27/12 03:40</c:v>
                </c:pt>
                <c:pt idx="621">
                  <c:v>05/27/12 03:45</c:v>
                </c:pt>
                <c:pt idx="622">
                  <c:v>05/27/12 03:50</c:v>
                </c:pt>
                <c:pt idx="623">
                  <c:v>05/27/12 03:55</c:v>
                </c:pt>
                <c:pt idx="624">
                  <c:v>05/27/12 04:00</c:v>
                </c:pt>
                <c:pt idx="625">
                  <c:v>05/27/12 04:05</c:v>
                </c:pt>
                <c:pt idx="626">
                  <c:v>05/27/12 04:10</c:v>
                </c:pt>
                <c:pt idx="627">
                  <c:v>05/27/12 04:15</c:v>
                </c:pt>
                <c:pt idx="628">
                  <c:v>05/27/12 04:20</c:v>
                </c:pt>
                <c:pt idx="629">
                  <c:v>05/27/12 04:25</c:v>
                </c:pt>
                <c:pt idx="630">
                  <c:v>05/27/12 04:30</c:v>
                </c:pt>
                <c:pt idx="631">
                  <c:v>05/27/12 04:35</c:v>
                </c:pt>
                <c:pt idx="632">
                  <c:v>05/27/12 04:40</c:v>
                </c:pt>
                <c:pt idx="633">
                  <c:v>05/27/12 04:45</c:v>
                </c:pt>
                <c:pt idx="634">
                  <c:v>05/27/12 04:50</c:v>
                </c:pt>
                <c:pt idx="635">
                  <c:v>05/27/12 04:55</c:v>
                </c:pt>
                <c:pt idx="636">
                  <c:v>05/27/12 05:00</c:v>
                </c:pt>
                <c:pt idx="637">
                  <c:v>05/27/12 05:05</c:v>
                </c:pt>
                <c:pt idx="638">
                  <c:v>05/27/12 05:10</c:v>
                </c:pt>
                <c:pt idx="639">
                  <c:v>05/27/12 05:15</c:v>
                </c:pt>
                <c:pt idx="640">
                  <c:v>05/27/12 05:20</c:v>
                </c:pt>
                <c:pt idx="641">
                  <c:v>05/27/12 05:25</c:v>
                </c:pt>
                <c:pt idx="642">
                  <c:v>05/27/12 05:30</c:v>
                </c:pt>
                <c:pt idx="643">
                  <c:v>05/27/12 05:35</c:v>
                </c:pt>
                <c:pt idx="644">
                  <c:v>05/27/12 05:40</c:v>
                </c:pt>
                <c:pt idx="645">
                  <c:v>05/27/12 05:45</c:v>
                </c:pt>
                <c:pt idx="646">
                  <c:v>05/27/12 05:50</c:v>
                </c:pt>
                <c:pt idx="647">
                  <c:v>05/27/12 05:55</c:v>
                </c:pt>
                <c:pt idx="648">
                  <c:v>05/27/12 06:00</c:v>
                </c:pt>
                <c:pt idx="649">
                  <c:v>05/27/12 06:05</c:v>
                </c:pt>
                <c:pt idx="650">
                  <c:v>05/27/12 06:10</c:v>
                </c:pt>
                <c:pt idx="651">
                  <c:v>05/27/12 06:15</c:v>
                </c:pt>
                <c:pt idx="652">
                  <c:v>05/27/12 06:20</c:v>
                </c:pt>
                <c:pt idx="653">
                  <c:v>05/27/12 06:25</c:v>
                </c:pt>
                <c:pt idx="654">
                  <c:v>05/27/12 06:30</c:v>
                </c:pt>
                <c:pt idx="655">
                  <c:v>05/27/12 06:35</c:v>
                </c:pt>
                <c:pt idx="656">
                  <c:v>05/27/12 06:40</c:v>
                </c:pt>
                <c:pt idx="657">
                  <c:v>05/27/12 06:45</c:v>
                </c:pt>
                <c:pt idx="658">
                  <c:v>05/27/12 06:50</c:v>
                </c:pt>
                <c:pt idx="659">
                  <c:v>05/27/12 06:55</c:v>
                </c:pt>
                <c:pt idx="660">
                  <c:v>05/27/12 07:00</c:v>
                </c:pt>
                <c:pt idx="661">
                  <c:v>05/27/12 07:05</c:v>
                </c:pt>
                <c:pt idx="662">
                  <c:v>05/27/12 07:10</c:v>
                </c:pt>
                <c:pt idx="663">
                  <c:v>05/27/12 07:15</c:v>
                </c:pt>
                <c:pt idx="664">
                  <c:v>05/27/12 07:20</c:v>
                </c:pt>
                <c:pt idx="665">
                  <c:v>05/27/12 07:25</c:v>
                </c:pt>
                <c:pt idx="666">
                  <c:v>05/27/12 07:30</c:v>
                </c:pt>
                <c:pt idx="667">
                  <c:v>05/27/12 07:35</c:v>
                </c:pt>
                <c:pt idx="668">
                  <c:v>05/27/12 07:40</c:v>
                </c:pt>
                <c:pt idx="669">
                  <c:v>05/27/12 07:45</c:v>
                </c:pt>
                <c:pt idx="670">
                  <c:v>05/27/12 07:50</c:v>
                </c:pt>
                <c:pt idx="671">
                  <c:v>05/27/12 07:55</c:v>
                </c:pt>
                <c:pt idx="672">
                  <c:v>05/27/12 08:00</c:v>
                </c:pt>
                <c:pt idx="673">
                  <c:v>05/27/12 08:05</c:v>
                </c:pt>
                <c:pt idx="674">
                  <c:v>05/27/12 08:10</c:v>
                </c:pt>
                <c:pt idx="675">
                  <c:v>05/27/12 08:15</c:v>
                </c:pt>
                <c:pt idx="676">
                  <c:v>05/27/12 08:20</c:v>
                </c:pt>
                <c:pt idx="677">
                  <c:v>05/27/12 08:25</c:v>
                </c:pt>
                <c:pt idx="678">
                  <c:v>05/27/12 08:30</c:v>
                </c:pt>
                <c:pt idx="679">
                  <c:v>05/27/12 08:35</c:v>
                </c:pt>
                <c:pt idx="680">
                  <c:v>05/27/12 08:40</c:v>
                </c:pt>
                <c:pt idx="681">
                  <c:v>05/27/12 08:45</c:v>
                </c:pt>
                <c:pt idx="682">
                  <c:v>05/27/12 08:50</c:v>
                </c:pt>
                <c:pt idx="683">
                  <c:v>05/27/12 08:55</c:v>
                </c:pt>
                <c:pt idx="684">
                  <c:v>05/27/12 09:00</c:v>
                </c:pt>
                <c:pt idx="685">
                  <c:v>05/27/12 09:05</c:v>
                </c:pt>
                <c:pt idx="686">
                  <c:v>05/27/12 09:10</c:v>
                </c:pt>
                <c:pt idx="687">
                  <c:v>05/27/12 09:15</c:v>
                </c:pt>
                <c:pt idx="688">
                  <c:v>05/27/12 09:20</c:v>
                </c:pt>
                <c:pt idx="689">
                  <c:v>05/27/12 09:25</c:v>
                </c:pt>
                <c:pt idx="690">
                  <c:v>05/27/12 09:30</c:v>
                </c:pt>
                <c:pt idx="691">
                  <c:v>05/27/12 09:35</c:v>
                </c:pt>
                <c:pt idx="692">
                  <c:v>05/27/12 09:40</c:v>
                </c:pt>
                <c:pt idx="693">
                  <c:v>05/27/12 09:45</c:v>
                </c:pt>
                <c:pt idx="694">
                  <c:v>05/27/12 09:50</c:v>
                </c:pt>
                <c:pt idx="695">
                  <c:v>05/27/12 09:55</c:v>
                </c:pt>
                <c:pt idx="696">
                  <c:v>05/27/12 10:00</c:v>
                </c:pt>
                <c:pt idx="697">
                  <c:v>05/27/12 10:05</c:v>
                </c:pt>
                <c:pt idx="698">
                  <c:v>05/27/12 10:10</c:v>
                </c:pt>
                <c:pt idx="699">
                  <c:v>05/27/12 10:15</c:v>
                </c:pt>
                <c:pt idx="700">
                  <c:v>05/27/12 10:20</c:v>
                </c:pt>
                <c:pt idx="701">
                  <c:v>05/27/12 10:25</c:v>
                </c:pt>
                <c:pt idx="702">
                  <c:v>05/27/12 10:30</c:v>
                </c:pt>
                <c:pt idx="703">
                  <c:v>05/27/12 10:35</c:v>
                </c:pt>
                <c:pt idx="704">
                  <c:v>05/27/12 10:40</c:v>
                </c:pt>
                <c:pt idx="705">
                  <c:v>05/27/12 10:45</c:v>
                </c:pt>
                <c:pt idx="706">
                  <c:v>05/27/12 10:50</c:v>
                </c:pt>
                <c:pt idx="707">
                  <c:v>05/27/12 10:55</c:v>
                </c:pt>
                <c:pt idx="708">
                  <c:v>05/27/12 11:00</c:v>
                </c:pt>
                <c:pt idx="709">
                  <c:v>05/27/12 11:05</c:v>
                </c:pt>
                <c:pt idx="710">
                  <c:v>05/27/12 11:10</c:v>
                </c:pt>
                <c:pt idx="711">
                  <c:v>05/27/12 11:15</c:v>
                </c:pt>
                <c:pt idx="712">
                  <c:v>05/27/12 11:20</c:v>
                </c:pt>
                <c:pt idx="713">
                  <c:v>05/27/12 11:25</c:v>
                </c:pt>
                <c:pt idx="714">
                  <c:v>05/27/12 11:30</c:v>
                </c:pt>
                <c:pt idx="715">
                  <c:v>05/27/12 11:35</c:v>
                </c:pt>
                <c:pt idx="716">
                  <c:v>05/27/12 11:40</c:v>
                </c:pt>
                <c:pt idx="717">
                  <c:v>05/27/12 11:45</c:v>
                </c:pt>
                <c:pt idx="718">
                  <c:v>05/27/12 11:50</c:v>
                </c:pt>
                <c:pt idx="719">
                  <c:v>05/27/12 11:55</c:v>
                </c:pt>
                <c:pt idx="720">
                  <c:v>05/27/12 12:00</c:v>
                </c:pt>
                <c:pt idx="721">
                  <c:v>05/27/12 12:05</c:v>
                </c:pt>
                <c:pt idx="722">
                  <c:v>05/27/12 12:10</c:v>
                </c:pt>
                <c:pt idx="723">
                  <c:v>05/27/12 12:15</c:v>
                </c:pt>
                <c:pt idx="724">
                  <c:v>05/27/12 12:20</c:v>
                </c:pt>
                <c:pt idx="725">
                  <c:v>05/27/12 12:25</c:v>
                </c:pt>
                <c:pt idx="726">
                  <c:v>05/27/12 12:30</c:v>
                </c:pt>
                <c:pt idx="727">
                  <c:v>05/27/12 12:35</c:v>
                </c:pt>
                <c:pt idx="728">
                  <c:v>05/27/12 12:40</c:v>
                </c:pt>
                <c:pt idx="729">
                  <c:v>05/27/12 12:45</c:v>
                </c:pt>
                <c:pt idx="730">
                  <c:v>05/27/12 12:50</c:v>
                </c:pt>
                <c:pt idx="731">
                  <c:v>05/27/12 12:55</c:v>
                </c:pt>
                <c:pt idx="732">
                  <c:v>05/27/12 13:00</c:v>
                </c:pt>
                <c:pt idx="733">
                  <c:v>05/27/12 13:05</c:v>
                </c:pt>
                <c:pt idx="734">
                  <c:v>05/27/12 13:10</c:v>
                </c:pt>
                <c:pt idx="735">
                  <c:v>05/27/12 13:15</c:v>
                </c:pt>
                <c:pt idx="736">
                  <c:v>05/27/12 13:20</c:v>
                </c:pt>
                <c:pt idx="737">
                  <c:v>05/27/12 13:25</c:v>
                </c:pt>
                <c:pt idx="738">
                  <c:v>05/27/12 13:30</c:v>
                </c:pt>
                <c:pt idx="739">
                  <c:v>05/27/12 13:35</c:v>
                </c:pt>
                <c:pt idx="740">
                  <c:v>05/27/12 13:40</c:v>
                </c:pt>
                <c:pt idx="741">
                  <c:v>05/27/12 13:45</c:v>
                </c:pt>
                <c:pt idx="742">
                  <c:v>05/27/12 13:50</c:v>
                </c:pt>
                <c:pt idx="743">
                  <c:v>05/27/12 13:55</c:v>
                </c:pt>
                <c:pt idx="744">
                  <c:v>05/27/12 14:00</c:v>
                </c:pt>
                <c:pt idx="745">
                  <c:v>05/27/12 14:05</c:v>
                </c:pt>
                <c:pt idx="746">
                  <c:v>05/27/12 14:10</c:v>
                </c:pt>
                <c:pt idx="747">
                  <c:v>05/27/12 14:15</c:v>
                </c:pt>
                <c:pt idx="748">
                  <c:v>05/27/12 14:20</c:v>
                </c:pt>
                <c:pt idx="749">
                  <c:v>05/27/12 14:25</c:v>
                </c:pt>
                <c:pt idx="750">
                  <c:v>05/27/12 14:30</c:v>
                </c:pt>
                <c:pt idx="751">
                  <c:v>05/27/12 14:35</c:v>
                </c:pt>
                <c:pt idx="752">
                  <c:v>05/27/12 14:40</c:v>
                </c:pt>
                <c:pt idx="753">
                  <c:v>05/27/12 14:45</c:v>
                </c:pt>
                <c:pt idx="754">
                  <c:v>05/27/12 14:50</c:v>
                </c:pt>
                <c:pt idx="755">
                  <c:v>05/27/12 14:55</c:v>
                </c:pt>
                <c:pt idx="756">
                  <c:v>05/27/12 15:00</c:v>
                </c:pt>
                <c:pt idx="757">
                  <c:v>05/27/12 15:05</c:v>
                </c:pt>
                <c:pt idx="758">
                  <c:v>05/27/12 15:10</c:v>
                </c:pt>
                <c:pt idx="759">
                  <c:v>05/27/12 15:15</c:v>
                </c:pt>
                <c:pt idx="760">
                  <c:v>05/27/12 15:20</c:v>
                </c:pt>
                <c:pt idx="761">
                  <c:v>05/27/12 15:25</c:v>
                </c:pt>
                <c:pt idx="762">
                  <c:v>05/27/12 15:30</c:v>
                </c:pt>
                <c:pt idx="763">
                  <c:v>05/27/12 15:35</c:v>
                </c:pt>
                <c:pt idx="764">
                  <c:v>05/27/12 15:40</c:v>
                </c:pt>
                <c:pt idx="765">
                  <c:v>05/27/12 15:45</c:v>
                </c:pt>
                <c:pt idx="766">
                  <c:v>05/27/12 15:50</c:v>
                </c:pt>
                <c:pt idx="767">
                  <c:v>05/27/12 15:55</c:v>
                </c:pt>
                <c:pt idx="768">
                  <c:v>05/27/12 16:00</c:v>
                </c:pt>
                <c:pt idx="769">
                  <c:v>05/27/12 16:05</c:v>
                </c:pt>
                <c:pt idx="770">
                  <c:v>05/27/12 16:10</c:v>
                </c:pt>
                <c:pt idx="771">
                  <c:v>05/27/12 16:15</c:v>
                </c:pt>
                <c:pt idx="772">
                  <c:v>05/27/12 16:20</c:v>
                </c:pt>
                <c:pt idx="773">
                  <c:v>05/27/12 16:25</c:v>
                </c:pt>
                <c:pt idx="774">
                  <c:v>05/27/12 16:30</c:v>
                </c:pt>
                <c:pt idx="775">
                  <c:v>05/27/12 16:35</c:v>
                </c:pt>
                <c:pt idx="776">
                  <c:v>05/27/12 16:40</c:v>
                </c:pt>
                <c:pt idx="777">
                  <c:v>05/27/12 16:45</c:v>
                </c:pt>
                <c:pt idx="778">
                  <c:v>05/27/12 16:50</c:v>
                </c:pt>
                <c:pt idx="779">
                  <c:v>05/27/12 16:55</c:v>
                </c:pt>
                <c:pt idx="780">
                  <c:v>05/27/12 17:00</c:v>
                </c:pt>
                <c:pt idx="781">
                  <c:v>05/27/12 17:05</c:v>
                </c:pt>
                <c:pt idx="782">
                  <c:v>05/27/12 17:10</c:v>
                </c:pt>
                <c:pt idx="783">
                  <c:v>05/27/12 17:15</c:v>
                </c:pt>
                <c:pt idx="784">
                  <c:v>05/27/12 17:20</c:v>
                </c:pt>
                <c:pt idx="785">
                  <c:v>05/27/12 17:25</c:v>
                </c:pt>
                <c:pt idx="786">
                  <c:v>05/27/12 17:30</c:v>
                </c:pt>
                <c:pt idx="787">
                  <c:v>05/27/12 17:35</c:v>
                </c:pt>
                <c:pt idx="788">
                  <c:v>05/27/12 17:40</c:v>
                </c:pt>
                <c:pt idx="789">
                  <c:v>05/27/12 17:45</c:v>
                </c:pt>
                <c:pt idx="790">
                  <c:v>05/27/12 17:50</c:v>
                </c:pt>
                <c:pt idx="791">
                  <c:v>05/27/12 17:55</c:v>
                </c:pt>
                <c:pt idx="792">
                  <c:v>05/27/12 18:00</c:v>
                </c:pt>
                <c:pt idx="793">
                  <c:v>05/27/12 18:05</c:v>
                </c:pt>
                <c:pt idx="794">
                  <c:v>05/27/12 18:10</c:v>
                </c:pt>
                <c:pt idx="795">
                  <c:v>05/27/12 18:15</c:v>
                </c:pt>
                <c:pt idx="796">
                  <c:v>05/27/12 18:20</c:v>
                </c:pt>
                <c:pt idx="797">
                  <c:v>05/27/12 18:25</c:v>
                </c:pt>
                <c:pt idx="798">
                  <c:v>05/27/12 18:30</c:v>
                </c:pt>
                <c:pt idx="799">
                  <c:v>05/27/12 18:35</c:v>
                </c:pt>
                <c:pt idx="800">
                  <c:v>05/27/12 18:40</c:v>
                </c:pt>
                <c:pt idx="801">
                  <c:v>05/27/12 18:45</c:v>
                </c:pt>
                <c:pt idx="802">
                  <c:v>05/27/12 18:50</c:v>
                </c:pt>
                <c:pt idx="803">
                  <c:v>05/27/12 18:55</c:v>
                </c:pt>
                <c:pt idx="804">
                  <c:v>05/27/12 19:00</c:v>
                </c:pt>
                <c:pt idx="805">
                  <c:v>05/27/12 19:05</c:v>
                </c:pt>
                <c:pt idx="806">
                  <c:v>05/27/12 19:10</c:v>
                </c:pt>
                <c:pt idx="807">
                  <c:v>05/27/12 19:15</c:v>
                </c:pt>
                <c:pt idx="808">
                  <c:v>05/27/12 19:20</c:v>
                </c:pt>
                <c:pt idx="809">
                  <c:v>05/27/12 19:25</c:v>
                </c:pt>
                <c:pt idx="810">
                  <c:v>05/27/12 19:30</c:v>
                </c:pt>
                <c:pt idx="811">
                  <c:v>05/27/12 19:35</c:v>
                </c:pt>
                <c:pt idx="812">
                  <c:v>05/27/12 19:40</c:v>
                </c:pt>
                <c:pt idx="813">
                  <c:v>05/27/12 19:45</c:v>
                </c:pt>
                <c:pt idx="814">
                  <c:v>05/27/12 19:50</c:v>
                </c:pt>
                <c:pt idx="815">
                  <c:v>05/27/12 19:55</c:v>
                </c:pt>
                <c:pt idx="816">
                  <c:v>05/27/12 20:00</c:v>
                </c:pt>
                <c:pt idx="817">
                  <c:v>05/27/12 20:05</c:v>
                </c:pt>
                <c:pt idx="818">
                  <c:v>05/27/12 20:10</c:v>
                </c:pt>
                <c:pt idx="819">
                  <c:v>05/27/12 20:15</c:v>
                </c:pt>
                <c:pt idx="820">
                  <c:v>05/27/12 20:20</c:v>
                </c:pt>
                <c:pt idx="821">
                  <c:v>05/27/12 20:25</c:v>
                </c:pt>
                <c:pt idx="822">
                  <c:v>05/27/12 20:30</c:v>
                </c:pt>
                <c:pt idx="823">
                  <c:v>05/27/12 20:35</c:v>
                </c:pt>
                <c:pt idx="824">
                  <c:v>05/27/12 20:40</c:v>
                </c:pt>
                <c:pt idx="825">
                  <c:v>05/27/12 20:45</c:v>
                </c:pt>
                <c:pt idx="826">
                  <c:v>05/27/12 20:50</c:v>
                </c:pt>
                <c:pt idx="827">
                  <c:v>05/27/12 20:55</c:v>
                </c:pt>
                <c:pt idx="828">
                  <c:v>05/27/12 21:00</c:v>
                </c:pt>
                <c:pt idx="829">
                  <c:v>05/27/12 21:05</c:v>
                </c:pt>
                <c:pt idx="830">
                  <c:v>05/27/12 21:10</c:v>
                </c:pt>
                <c:pt idx="831">
                  <c:v>05/27/12 21:15</c:v>
                </c:pt>
                <c:pt idx="832">
                  <c:v>05/27/12 21:20</c:v>
                </c:pt>
                <c:pt idx="833">
                  <c:v>05/27/12 21:25</c:v>
                </c:pt>
                <c:pt idx="834">
                  <c:v>05/27/12 21:30</c:v>
                </c:pt>
                <c:pt idx="835">
                  <c:v>05/27/12 21:35</c:v>
                </c:pt>
                <c:pt idx="836">
                  <c:v>05/27/12 21:40</c:v>
                </c:pt>
                <c:pt idx="837">
                  <c:v>05/27/12 21:45</c:v>
                </c:pt>
                <c:pt idx="838">
                  <c:v>05/27/12 21:50</c:v>
                </c:pt>
                <c:pt idx="839">
                  <c:v>05/27/12 21:55</c:v>
                </c:pt>
                <c:pt idx="840">
                  <c:v>05/27/12 22:00</c:v>
                </c:pt>
                <c:pt idx="841">
                  <c:v>05/27/12 22:05</c:v>
                </c:pt>
                <c:pt idx="842">
                  <c:v>05/27/12 22:10</c:v>
                </c:pt>
                <c:pt idx="843">
                  <c:v>05/27/12 22:15</c:v>
                </c:pt>
                <c:pt idx="844">
                  <c:v>05/27/12 22:20</c:v>
                </c:pt>
                <c:pt idx="845">
                  <c:v>05/27/12 22:25</c:v>
                </c:pt>
                <c:pt idx="846">
                  <c:v>05/27/12 22:30</c:v>
                </c:pt>
                <c:pt idx="847">
                  <c:v>05/27/12 22:35</c:v>
                </c:pt>
                <c:pt idx="848">
                  <c:v>05/27/12 22:40</c:v>
                </c:pt>
                <c:pt idx="849">
                  <c:v>05/27/12 22:45</c:v>
                </c:pt>
                <c:pt idx="850">
                  <c:v>05/27/12 22:50</c:v>
                </c:pt>
                <c:pt idx="851">
                  <c:v>05/27/12 22:55</c:v>
                </c:pt>
                <c:pt idx="852">
                  <c:v>05/27/12 23:00</c:v>
                </c:pt>
                <c:pt idx="853">
                  <c:v>05/27/12 23:05</c:v>
                </c:pt>
                <c:pt idx="854">
                  <c:v>05/27/12 23:10</c:v>
                </c:pt>
                <c:pt idx="855">
                  <c:v>05/27/12 23:15</c:v>
                </c:pt>
                <c:pt idx="856">
                  <c:v>05/27/12 23:20</c:v>
                </c:pt>
                <c:pt idx="857">
                  <c:v>05/27/12 23:25</c:v>
                </c:pt>
                <c:pt idx="858">
                  <c:v>05/27/12 23:30</c:v>
                </c:pt>
                <c:pt idx="859">
                  <c:v>05/27/12 23:35</c:v>
                </c:pt>
                <c:pt idx="860">
                  <c:v>05/27/12 23:40</c:v>
                </c:pt>
                <c:pt idx="861">
                  <c:v>05/27/12 23:45</c:v>
                </c:pt>
                <c:pt idx="862">
                  <c:v>05/27/12 23:50</c:v>
                </c:pt>
                <c:pt idx="863">
                  <c:v>05/27/12 23:55</c:v>
                </c:pt>
                <c:pt idx="864">
                  <c:v>05/28/12 00:00</c:v>
                </c:pt>
                <c:pt idx="865">
                  <c:v>05/28/12 00:05</c:v>
                </c:pt>
                <c:pt idx="866">
                  <c:v>05/28/12 00:10</c:v>
                </c:pt>
                <c:pt idx="867">
                  <c:v>05/28/12 00:15</c:v>
                </c:pt>
                <c:pt idx="868">
                  <c:v>05/28/12 00:20</c:v>
                </c:pt>
                <c:pt idx="869">
                  <c:v>05/28/12 00:25</c:v>
                </c:pt>
                <c:pt idx="870">
                  <c:v>05/28/12 00:30</c:v>
                </c:pt>
                <c:pt idx="871">
                  <c:v>05/28/12 00:35</c:v>
                </c:pt>
                <c:pt idx="872">
                  <c:v>05/28/12 00:40</c:v>
                </c:pt>
                <c:pt idx="873">
                  <c:v>05/28/12 00:45</c:v>
                </c:pt>
                <c:pt idx="874">
                  <c:v>05/28/12 00:50</c:v>
                </c:pt>
                <c:pt idx="875">
                  <c:v>05/28/12 00:55</c:v>
                </c:pt>
                <c:pt idx="876">
                  <c:v>05/28/12 01:00</c:v>
                </c:pt>
                <c:pt idx="877">
                  <c:v>05/28/12 01:05</c:v>
                </c:pt>
                <c:pt idx="878">
                  <c:v>05/28/12 01:10</c:v>
                </c:pt>
                <c:pt idx="879">
                  <c:v>05/28/12 01:15</c:v>
                </c:pt>
                <c:pt idx="880">
                  <c:v>05/28/12 01:20</c:v>
                </c:pt>
                <c:pt idx="881">
                  <c:v>05/28/12 01:25</c:v>
                </c:pt>
                <c:pt idx="882">
                  <c:v>05/28/12 01:30</c:v>
                </c:pt>
                <c:pt idx="883">
                  <c:v>05/28/12 01:35</c:v>
                </c:pt>
                <c:pt idx="884">
                  <c:v>05/28/12 01:40</c:v>
                </c:pt>
                <c:pt idx="885">
                  <c:v>05/28/12 01:45</c:v>
                </c:pt>
                <c:pt idx="886">
                  <c:v>05/28/12 01:50</c:v>
                </c:pt>
                <c:pt idx="887">
                  <c:v>05/28/12 01:55</c:v>
                </c:pt>
                <c:pt idx="888">
                  <c:v>05/28/12 02:00</c:v>
                </c:pt>
                <c:pt idx="889">
                  <c:v>05/28/12 02:05</c:v>
                </c:pt>
                <c:pt idx="890">
                  <c:v>05/28/12 02:10</c:v>
                </c:pt>
                <c:pt idx="891">
                  <c:v>05/28/12 02:15</c:v>
                </c:pt>
                <c:pt idx="892">
                  <c:v>05/28/12 02:20</c:v>
                </c:pt>
                <c:pt idx="893">
                  <c:v>05/28/12 02:25</c:v>
                </c:pt>
                <c:pt idx="894">
                  <c:v>05/28/12 02:30</c:v>
                </c:pt>
                <c:pt idx="895">
                  <c:v>05/28/12 02:35</c:v>
                </c:pt>
                <c:pt idx="896">
                  <c:v>05/28/12 02:40</c:v>
                </c:pt>
                <c:pt idx="897">
                  <c:v>05/28/12 02:45</c:v>
                </c:pt>
                <c:pt idx="898">
                  <c:v>05/28/12 02:50</c:v>
                </c:pt>
                <c:pt idx="899">
                  <c:v>05/28/12 02:55</c:v>
                </c:pt>
                <c:pt idx="900">
                  <c:v>05/28/12 03:00</c:v>
                </c:pt>
                <c:pt idx="901">
                  <c:v>05/28/12 03:05</c:v>
                </c:pt>
                <c:pt idx="902">
                  <c:v>05/28/12 03:10</c:v>
                </c:pt>
                <c:pt idx="903">
                  <c:v>05/28/12 03:15</c:v>
                </c:pt>
                <c:pt idx="904">
                  <c:v>05/28/12 03:20</c:v>
                </c:pt>
                <c:pt idx="905">
                  <c:v>05/28/12 03:25</c:v>
                </c:pt>
                <c:pt idx="906">
                  <c:v>05/28/12 03:30</c:v>
                </c:pt>
                <c:pt idx="907">
                  <c:v>05/28/12 03:35</c:v>
                </c:pt>
                <c:pt idx="908">
                  <c:v>05/28/12 03:40</c:v>
                </c:pt>
                <c:pt idx="909">
                  <c:v>05/28/12 03:45</c:v>
                </c:pt>
                <c:pt idx="910">
                  <c:v>05/28/12 03:50</c:v>
                </c:pt>
                <c:pt idx="911">
                  <c:v>05/28/12 03:55</c:v>
                </c:pt>
                <c:pt idx="912">
                  <c:v>05/28/12 04:00</c:v>
                </c:pt>
                <c:pt idx="913">
                  <c:v>05/28/12 04:05</c:v>
                </c:pt>
                <c:pt idx="914">
                  <c:v>05/28/12 04:10</c:v>
                </c:pt>
                <c:pt idx="915">
                  <c:v>05/28/12 04:15</c:v>
                </c:pt>
                <c:pt idx="916">
                  <c:v>05/28/12 04:20</c:v>
                </c:pt>
                <c:pt idx="917">
                  <c:v>05/28/12 04:25</c:v>
                </c:pt>
                <c:pt idx="918">
                  <c:v>05/28/12 04:30</c:v>
                </c:pt>
                <c:pt idx="919">
                  <c:v>05/28/12 04:35</c:v>
                </c:pt>
                <c:pt idx="920">
                  <c:v>05/28/12 04:40</c:v>
                </c:pt>
                <c:pt idx="921">
                  <c:v>05/28/12 04:45</c:v>
                </c:pt>
                <c:pt idx="922">
                  <c:v>05/28/12 04:50</c:v>
                </c:pt>
                <c:pt idx="923">
                  <c:v>05/28/12 04:55</c:v>
                </c:pt>
                <c:pt idx="924">
                  <c:v>05/28/12 05:00</c:v>
                </c:pt>
                <c:pt idx="925">
                  <c:v>05/28/12 05:05</c:v>
                </c:pt>
                <c:pt idx="926">
                  <c:v>05/28/12 05:10</c:v>
                </c:pt>
                <c:pt idx="927">
                  <c:v>05/28/12 05:15</c:v>
                </c:pt>
                <c:pt idx="928">
                  <c:v>05/28/12 05:20</c:v>
                </c:pt>
                <c:pt idx="929">
                  <c:v>05/28/12 05:25</c:v>
                </c:pt>
                <c:pt idx="930">
                  <c:v>05/28/12 05:30</c:v>
                </c:pt>
                <c:pt idx="931">
                  <c:v>05/28/12 05:35</c:v>
                </c:pt>
                <c:pt idx="932">
                  <c:v>05/28/12 05:40</c:v>
                </c:pt>
                <c:pt idx="933">
                  <c:v>05/28/12 05:45</c:v>
                </c:pt>
                <c:pt idx="934">
                  <c:v>05/28/12 05:50</c:v>
                </c:pt>
                <c:pt idx="935">
                  <c:v>05/28/12 05:55</c:v>
                </c:pt>
                <c:pt idx="936">
                  <c:v>05/28/12 06:00</c:v>
                </c:pt>
                <c:pt idx="937">
                  <c:v>05/28/12 06:05</c:v>
                </c:pt>
                <c:pt idx="938">
                  <c:v>05/28/12 06:10</c:v>
                </c:pt>
                <c:pt idx="939">
                  <c:v>05/28/12 06:15</c:v>
                </c:pt>
                <c:pt idx="940">
                  <c:v>05/28/12 06:20</c:v>
                </c:pt>
                <c:pt idx="941">
                  <c:v>05/28/12 06:25</c:v>
                </c:pt>
                <c:pt idx="942">
                  <c:v>05/28/12 06:30</c:v>
                </c:pt>
                <c:pt idx="943">
                  <c:v>05/28/12 06:35</c:v>
                </c:pt>
                <c:pt idx="944">
                  <c:v>05/28/12 06:40</c:v>
                </c:pt>
                <c:pt idx="945">
                  <c:v>05/28/12 06:45</c:v>
                </c:pt>
                <c:pt idx="946">
                  <c:v>05/28/12 06:50</c:v>
                </c:pt>
                <c:pt idx="947">
                  <c:v>05/28/12 06:55</c:v>
                </c:pt>
                <c:pt idx="948">
                  <c:v>05/28/12 07:00</c:v>
                </c:pt>
                <c:pt idx="949">
                  <c:v>05/28/12 07:05</c:v>
                </c:pt>
                <c:pt idx="950">
                  <c:v>05/28/12 07:10</c:v>
                </c:pt>
                <c:pt idx="951">
                  <c:v>05/28/12 07:15</c:v>
                </c:pt>
                <c:pt idx="952">
                  <c:v>05/28/12 07:20</c:v>
                </c:pt>
                <c:pt idx="953">
                  <c:v>05/28/12 07:25</c:v>
                </c:pt>
                <c:pt idx="954">
                  <c:v>05/28/12 07:30</c:v>
                </c:pt>
                <c:pt idx="955">
                  <c:v>05/28/12 07:35</c:v>
                </c:pt>
                <c:pt idx="956">
                  <c:v>05/28/12 07:40</c:v>
                </c:pt>
                <c:pt idx="957">
                  <c:v>05/28/12 07:45</c:v>
                </c:pt>
                <c:pt idx="958">
                  <c:v>05/28/12 07:50</c:v>
                </c:pt>
                <c:pt idx="959">
                  <c:v>05/28/12 07:55</c:v>
                </c:pt>
                <c:pt idx="960">
                  <c:v>05/28/12 08:00</c:v>
                </c:pt>
                <c:pt idx="961">
                  <c:v>05/28/12 08:05</c:v>
                </c:pt>
                <c:pt idx="962">
                  <c:v>05/28/12 08:10</c:v>
                </c:pt>
                <c:pt idx="963">
                  <c:v>05/28/12 08:15</c:v>
                </c:pt>
                <c:pt idx="964">
                  <c:v>05/28/12 08:20</c:v>
                </c:pt>
                <c:pt idx="965">
                  <c:v>05/28/12 08:25</c:v>
                </c:pt>
                <c:pt idx="966">
                  <c:v>05/28/12 08:30</c:v>
                </c:pt>
                <c:pt idx="967">
                  <c:v>05/28/12 08:35</c:v>
                </c:pt>
                <c:pt idx="968">
                  <c:v>05/28/12 08:40</c:v>
                </c:pt>
                <c:pt idx="969">
                  <c:v>05/28/12 08:45</c:v>
                </c:pt>
                <c:pt idx="970">
                  <c:v>05/28/12 08:50</c:v>
                </c:pt>
                <c:pt idx="971">
                  <c:v>05/28/12 08:55</c:v>
                </c:pt>
                <c:pt idx="972">
                  <c:v>05/28/12 09:00</c:v>
                </c:pt>
                <c:pt idx="973">
                  <c:v>05/28/12 09:05</c:v>
                </c:pt>
                <c:pt idx="974">
                  <c:v>05/28/12 09:10</c:v>
                </c:pt>
                <c:pt idx="975">
                  <c:v>05/28/12 09:15</c:v>
                </c:pt>
                <c:pt idx="976">
                  <c:v>05/28/12 09:20</c:v>
                </c:pt>
                <c:pt idx="977">
                  <c:v>05/28/12 09:25</c:v>
                </c:pt>
                <c:pt idx="978">
                  <c:v>05/28/12 09:30</c:v>
                </c:pt>
                <c:pt idx="979">
                  <c:v>05/28/12 09:35</c:v>
                </c:pt>
                <c:pt idx="980">
                  <c:v>05/28/12 09:40</c:v>
                </c:pt>
                <c:pt idx="981">
                  <c:v>05/28/12 09:45</c:v>
                </c:pt>
                <c:pt idx="982">
                  <c:v>05/28/12 09:50</c:v>
                </c:pt>
                <c:pt idx="983">
                  <c:v>05/28/12 09:55</c:v>
                </c:pt>
                <c:pt idx="984">
                  <c:v>05/28/12 10:00</c:v>
                </c:pt>
                <c:pt idx="985">
                  <c:v>05/28/12 10:05</c:v>
                </c:pt>
                <c:pt idx="986">
                  <c:v>05/28/12 10:10</c:v>
                </c:pt>
                <c:pt idx="987">
                  <c:v>05/28/12 10:15</c:v>
                </c:pt>
                <c:pt idx="988">
                  <c:v>05/28/12 10:20</c:v>
                </c:pt>
                <c:pt idx="989">
                  <c:v>05/28/12 10:25</c:v>
                </c:pt>
                <c:pt idx="990">
                  <c:v>05/28/12 10:30</c:v>
                </c:pt>
                <c:pt idx="991">
                  <c:v>05/28/12 10:35</c:v>
                </c:pt>
                <c:pt idx="992">
                  <c:v>05/28/12 10:40</c:v>
                </c:pt>
                <c:pt idx="993">
                  <c:v>05/28/12 10:45</c:v>
                </c:pt>
                <c:pt idx="994">
                  <c:v>05/28/12 10:50</c:v>
                </c:pt>
                <c:pt idx="995">
                  <c:v>05/28/12 10:55</c:v>
                </c:pt>
                <c:pt idx="996">
                  <c:v>05/28/12 11:00</c:v>
                </c:pt>
                <c:pt idx="997">
                  <c:v>05/28/12 11:05</c:v>
                </c:pt>
                <c:pt idx="998">
                  <c:v>05/28/12 11:10</c:v>
                </c:pt>
                <c:pt idx="999">
                  <c:v>05/28/12 11:15</c:v>
                </c:pt>
                <c:pt idx="1000">
                  <c:v>05/28/12 11:20</c:v>
                </c:pt>
                <c:pt idx="1001">
                  <c:v>05/28/12 11:25</c:v>
                </c:pt>
                <c:pt idx="1002">
                  <c:v>05/28/12 11:30</c:v>
                </c:pt>
                <c:pt idx="1003">
                  <c:v>05/28/12 11:35</c:v>
                </c:pt>
                <c:pt idx="1004">
                  <c:v>05/28/12 11:40</c:v>
                </c:pt>
                <c:pt idx="1005">
                  <c:v>05/28/12 11:45</c:v>
                </c:pt>
                <c:pt idx="1006">
                  <c:v>05/28/12 11:50</c:v>
                </c:pt>
                <c:pt idx="1007">
                  <c:v>05/28/12 11:55</c:v>
                </c:pt>
                <c:pt idx="1008">
                  <c:v>05/28/12 12:00</c:v>
                </c:pt>
                <c:pt idx="1009">
                  <c:v>05/28/12 12:05</c:v>
                </c:pt>
                <c:pt idx="1010">
                  <c:v>05/28/12 12:10</c:v>
                </c:pt>
                <c:pt idx="1011">
                  <c:v>05/28/12 12:15</c:v>
                </c:pt>
                <c:pt idx="1012">
                  <c:v>05/28/12 12:20</c:v>
                </c:pt>
                <c:pt idx="1013">
                  <c:v>05/28/12 12:25</c:v>
                </c:pt>
                <c:pt idx="1014">
                  <c:v>05/28/12 12:30</c:v>
                </c:pt>
                <c:pt idx="1015">
                  <c:v>05/28/12 12:35</c:v>
                </c:pt>
                <c:pt idx="1016">
                  <c:v>05/28/12 12:40</c:v>
                </c:pt>
                <c:pt idx="1017">
                  <c:v>05/28/12 12:45</c:v>
                </c:pt>
                <c:pt idx="1018">
                  <c:v>05/28/12 12:50</c:v>
                </c:pt>
                <c:pt idx="1019">
                  <c:v>05/28/12 12:55</c:v>
                </c:pt>
                <c:pt idx="1020">
                  <c:v>05/28/12 13:00</c:v>
                </c:pt>
                <c:pt idx="1021">
                  <c:v>05/28/12 13:05</c:v>
                </c:pt>
                <c:pt idx="1022">
                  <c:v>05/28/12 13:10</c:v>
                </c:pt>
                <c:pt idx="1023">
                  <c:v>05/28/12 13:15</c:v>
                </c:pt>
                <c:pt idx="1024">
                  <c:v>05/28/12 13:20</c:v>
                </c:pt>
                <c:pt idx="1025">
                  <c:v>05/28/12 13:25</c:v>
                </c:pt>
                <c:pt idx="1026">
                  <c:v>05/28/12 13:30</c:v>
                </c:pt>
                <c:pt idx="1027">
                  <c:v>05/28/12 13:35</c:v>
                </c:pt>
                <c:pt idx="1028">
                  <c:v>05/28/12 13:40</c:v>
                </c:pt>
                <c:pt idx="1029">
                  <c:v>05/28/12 13:45</c:v>
                </c:pt>
                <c:pt idx="1030">
                  <c:v>05/28/12 13:50</c:v>
                </c:pt>
                <c:pt idx="1031">
                  <c:v>05/28/12 13:55</c:v>
                </c:pt>
                <c:pt idx="1032">
                  <c:v>05/28/12 14:00</c:v>
                </c:pt>
                <c:pt idx="1033">
                  <c:v>05/28/12 14:05</c:v>
                </c:pt>
                <c:pt idx="1034">
                  <c:v>05/28/12 14:10</c:v>
                </c:pt>
                <c:pt idx="1035">
                  <c:v>05/28/12 14:15</c:v>
                </c:pt>
                <c:pt idx="1036">
                  <c:v>05/28/12 14:20</c:v>
                </c:pt>
                <c:pt idx="1037">
                  <c:v>05/28/12 14:25</c:v>
                </c:pt>
                <c:pt idx="1038">
                  <c:v>05/28/12 14:30</c:v>
                </c:pt>
                <c:pt idx="1039">
                  <c:v>05/28/12 14:35</c:v>
                </c:pt>
                <c:pt idx="1040">
                  <c:v>05/28/12 14:40</c:v>
                </c:pt>
                <c:pt idx="1041">
                  <c:v>05/28/12 14:45</c:v>
                </c:pt>
                <c:pt idx="1042">
                  <c:v>05/28/12 14:50</c:v>
                </c:pt>
                <c:pt idx="1043">
                  <c:v>05/28/12 14:55</c:v>
                </c:pt>
                <c:pt idx="1044">
                  <c:v>05/28/12 15:00</c:v>
                </c:pt>
                <c:pt idx="1045">
                  <c:v>05/28/12 15:05</c:v>
                </c:pt>
                <c:pt idx="1046">
                  <c:v>05/28/12 15:10</c:v>
                </c:pt>
                <c:pt idx="1047">
                  <c:v>05/28/12 15:15</c:v>
                </c:pt>
                <c:pt idx="1048">
                  <c:v>05/28/12 15:20</c:v>
                </c:pt>
                <c:pt idx="1049">
                  <c:v>05/28/12 15:25</c:v>
                </c:pt>
                <c:pt idx="1050">
                  <c:v>05/28/12 15:30</c:v>
                </c:pt>
                <c:pt idx="1051">
                  <c:v>05/28/12 15:35</c:v>
                </c:pt>
                <c:pt idx="1052">
                  <c:v>05/28/12 15:40</c:v>
                </c:pt>
                <c:pt idx="1053">
                  <c:v>05/28/12 15:45</c:v>
                </c:pt>
                <c:pt idx="1054">
                  <c:v>05/28/12 15:50</c:v>
                </c:pt>
                <c:pt idx="1055">
                  <c:v>05/28/12 15:55</c:v>
                </c:pt>
                <c:pt idx="1056">
                  <c:v>05/28/12 16:00</c:v>
                </c:pt>
                <c:pt idx="1057">
                  <c:v>05/28/12 16:05</c:v>
                </c:pt>
                <c:pt idx="1058">
                  <c:v>05/28/12 16:10</c:v>
                </c:pt>
                <c:pt idx="1059">
                  <c:v>05/28/12 16:15</c:v>
                </c:pt>
                <c:pt idx="1060">
                  <c:v>05/28/12 16:20</c:v>
                </c:pt>
                <c:pt idx="1061">
                  <c:v>05/28/12 16:25</c:v>
                </c:pt>
                <c:pt idx="1062">
                  <c:v>05/28/12 16:30</c:v>
                </c:pt>
                <c:pt idx="1063">
                  <c:v>05/28/12 16:35</c:v>
                </c:pt>
                <c:pt idx="1064">
                  <c:v>05/28/12 16:40</c:v>
                </c:pt>
                <c:pt idx="1065">
                  <c:v>05/28/12 16:45</c:v>
                </c:pt>
                <c:pt idx="1066">
                  <c:v>05/28/12 16:50</c:v>
                </c:pt>
                <c:pt idx="1067">
                  <c:v>05/28/12 16:55</c:v>
                </c:pt>
                <c:pt idx="1068">
                  <c:v>05/28/12 17:00</c:v>
                </c:pt>
                <c:pt idx="1069">
                  <c:v>05/28/12 17:05</c:v>
                </c:pt>
                <c:pt idx="1070">
                  <c:v>05/28/12 17:10</c:v>
                </c:pt>
                <c:pt idx="1071">
                  <c:v>05/28/12 17:15</c:v>
                </c:pt>
                <c:pt idx="1072">
                  <c:v>05/28/12 17:20</c:v>
                </c:pt>
                <c:pt idx="1073">
                  <c:v>05/28/12 17:25</c:v>
                </c:pt>
                <c:pt idx="1074">
                  <c:v>05/28/12 17:30</c:v>
                </c:pt>
                <c:pt idx="1075">
                  <c:v>05/28/12 17:35</c:v>
                </c:pt>
                <c:pt idx="1076">
                  <c:v>05/28/12 17:40</c:v>
                </c:pt>
                <c:pt idx="1077">
                  <c:v>05/28/12 17:45</c:v>
                </c:pt>
                <c:pt idx="1078">
                  <c:v>05/28/12 17:50</c:v>
                </c:pt>
                <c:pt idx="1079">
                  <c:v>05/28/12 17:55</c:v>
                </c:pt>
                <c:pt idx="1080">
                  <c:v>05/28/12 18:00</c:v>
                </c:pt>
                <c:pt idx="1081">
                  <c:v>05/28/12 18:05</c:v>
                </c:pt>
                <c:pt idx="1082">
                  <c:v>05/28/12 18:10</c:v>
                </c:pt>
                <c:pt idx="1083">
                  <c:v>05/28/12 18:15</c:v>
                </c:pt>
                <c:pt idx="1084">
                  <c:v>05/28/12 18:20</c:v>
                </c:pt>
                <c:pt idx="1085">
                  <c:v>05/28/12 18:25</c:v>
                </c:pt>
                <c:pt idx="1086">
                  <c:v>05/28/12 18:30</c:v>
                </c:pt>
                <c:pt idx="1087">
                  <c:v>05/28/12 18:35</c:v>
                </c:pt>
                <c:pt idx="1088">
                  <c:v>05/28/12 18:40</c:v>
                </c:pt>
                <c:pt idx="1089">
                  <c:v>05/28/12 18:45</c:v>
                </c:pt>
                <c:pt idx="1090">
                  <c:v>05/28/12 18:50</c:v>
                </c:pt>
                <c:pt idx="1091">
                  <c:v>05/28/12 18:55</c:v>
                </c:pt>
                <c:pt idx="1092">
                  <c:v>05/28/12 19:00</c:v>
                </c:pt>
                <c:pt idx="1093">
                  <c:v>05/28/12 19:05</c:v>
                </c:pt>
                <c:pt idx="1094">
                  <c:v>05/28/12 19:10</c:v>
                </c:pt>
                <c:pt idx="1095">
                  <c:v>05/28/12 19:15</c:v>
                </c:pt>
                <c:pt idx="1096">
                  <c:v>05/28/12 19:20</c:v>
                </c:pt>
                <c:pt idx="1097">
                  <c:v>05/28/12 19:25</c:v>
                </c:pt>
                <c:pt idx="1098">
                  <c:v>05/28/12 19:30</c:v>
                </c:pt>
                <c:pt idx="1099">
                  <c:v>05/28/12 19:35</c:v>
                </c:pt>
                <c:pt idx="1100">
                  <c:v>05/28/12 19:40</c:v>
                </c:pt>
                <c:pt idx="1101">
                  <c:v>05/28/12 19:45</c:v>
                </c:pt>
                <c:pt idx="1102">
                  <c:v>05/28/12 19:50</c:v>
                </c:pt>
                <c:pt idx="1103">
                  <c:v>05/28/12 19:55</c:v>
                </c:pt>
                <c:pt idx="1104">
                  <c:v>05/28/12 20:00</c:v>
                </c:pt>
                <c:pt idx="1105">
                  <c:v>05/28/12 20:05</c:v>
                </c:pt>
                <c:pt idx="1106">
                  <c:v>05/28/12 20:10</c:v>
                </c:pt>
                <c:pt idx="1107">
                  <c:v>05/28/12 20:15</c:v>
                </c:pt>
                <c:pt idx="1108">
                  <c:v>05/28/12 20:20</c:v>
                </c:pt>
                <c:pt idx="1109">
                  <c:v>05/28/12 20:25</c:v>
                </c:pt>
                <c:pt idx="1110">
                  <c:v>05/28/12 20:30</c:v>
                </c:pt>
                <c:pt idx="1111">
                  <c:v>05/28/12 20:35</c:v>
                </c:pt>
                <c:pt idx="1112">
                  <c:v>05/28/12 20:40</c:v>
                </c:pt>
                <c:pt idx="1113">
                  <c:v>05/28/12 20:45</c:v>
                </c:pt>
                <c:pt idx="1114">
                  <c:v>05/28/12 20:50</c:v>
                </c:pt>
                <c:pt idx="1115">
                  <c:v>05/28/12 20:55</c:v>
                </c:pt>
                <c:pt idx="1116">
                  <c:v>05/28/12 21:00</c:v>
                </c:pt>
                <c:pt idx="1117">
                  <c:v>05/28/12 21:05</c:v>
                </c:pt>
                <c:pt idx="1118">
                  <c:v>05/28/12 21:10</c:v>
                </c:pt>
                <c:pt idx="1119">
                  <c:v>05/28/12 21:15</c:v>
                </c:pt>
                <c:pt idx="1120">
                  <c:v>05/28/12 21:20</c:v>
                </c:pt>
                <c:pt idx="1121">
                  <c:v>05/28/12 21:25</c:v>
                </c:pt>
                <c:pt idx="1122">
                  <c:v>05/28/12 21:30</c:v>
                </c:pt>
                <c:pt idx="1123">
                  <c:v>05/28/12 21:35</c:v>
                </c:pt>
                <c:pt idx="1124">
                  <c:v>05/28/12 21:40</c:v>
                </c:pt>
                <c:pt idx="1125">
                  <c:v>05/28/12 21:45</c:v>
                </c:pt>
                <c:pt idx="1126">
                  <c:v>05/28/12 21:50</c:v>
                </c:pt>
                <c:pt idx="1127">
                  <c:v>05/28/12 21:55</c:v>
                </c:pt>
                <c:pt idx="1128">
                  <c:v>05/28/12 22:00</c:v>
                </c:pt>
                <c:pt idx="1129">
                  <c:v>05/28/12 22:05</c:v>
                </c:pt>
                <c:pt idx="1130">
                  <c:v>05/28/12 22:10</c:v>
                </c:pt>
                <c:pt idx="1131">
                  <c:v>05/28/12 22:15</c:v>
                </c:pt>
                <c:pt idx="1132">
                  <c:v>05/28/12 22:20</c:v>
                </c:pt>
                <c:pt idx="1133">
                  <c:v>05/28/12 22:25</c:v>
                </c:pt>
                <c:pt idx="1134">
                  <c:v>05/28/12 22:30</c:v>
                </c:pt>
                <c:pt idx="1135">
                  <c:v>05/28/12 22:35</c:v>
                </c:pt>
                <c:pt idx="1136">
                  <c:v>05/28/12 22:40</c:v>
                </c:pt>
                <c:pt idx="1137">
                  <c:v>05/28/12 22:45</c:v>
                </c:pt>
                <c:pt idx="1138">
                  <c:v>05/28/12 22:50</c:v>
                </c:pt>
                <c:pt idx="1139">
                  <c:v>05/28/12 22:55</c:v>
                </c:pt>
                <c:pt idx="1140">
                  <c:v>05/28/12 23:00</c:v>
                </c:pt>
                <c:pt idx="1141">
                  <c:v>05/28/12 23:05</c:v>
                </c:pt>
                <c:pt idx="1142">
                  <c:v>05/28/12 23:10</c:v>
                </c:pt>
                <c:pt idx="1143">
                  <c:v>05/28/12 23:15</c:v>
                </c:pt>
                <c:pt idx="1144">
                  <c:v>05/28/12 23:20</c:v>
                </c:pt>
                <c:pt idx="1145">
                  <c:v>05/28/12 23:25</c:v>
                </c:pt>
                <c:pt idx="1146">
                  <c:v>05/28/12 23:30</c:v>
                </c:pt>
                <c:pt idx="1147">
                  <c:v>05/28/12 23:35</c:v>
                </c:pt>
                <c:pt idx="1148">
                  <c:v>05/28/12 23:40</c:v>
                </c:pt>
                <c:pt idx="1149">
                  <c:v>05/28/12 23:45</c:v>
                </c:pt>
                <c:pt idx="1150">
                  <c:v>05/28/12 23:50</c:v>
                </c:pt>
                <c:pt idx="1151">
                  <c:v>05/28/12 23:55</c:v>
                </c:pt>
                <c:pt idx="1152">
                  <c:v>05/29/12 00:00</c:v>
                </c:pt>
                <c:pt idx="1153">
                  <c:v>05/29/12 00:05</c:v>
                </c:pt>
                <c:pt idx="1154">
                  <c:v>05/29/12 00:10</c:v>
                </c:pt>
                <c:pt idx="1155">
                  <c:v>05/29/12 00:15</c:v>
                </c:pt>
                <c:pt idx="1156">
                  <c:v>05/29/12 00:20</c:v>
                </c:pt>
                <c:pt idx="1157">
                  <c:v>05/29/12 00:25</c:v>
                </c:pt>
                <c:pt idx="1158">
                  <c:v>05/29/12 00:30</c:v>
                </c:pt>
                <c:pt idx="1159">
                  <c:v>05/29/12 00:35</c:v>
                </c:pt>
                <c:pt idx="1160">
                  <c:v>05/29/12 00:40</c:v>
                </c:pt>
                <c:pt idx="1161">
                  <c:v>05/29/12 00:45</c:v>
                </c:pt>
                <c:pt idx="1162">
                  <c:v>05/29/12 00:50</c:v>
                </c:pt>
                <c:pt idx="1163">
                  <c:v>05/29/12 00:55</c:v>
                </c:pt>
                <c:pt idx="1164">
                  <c:v>05/29/12 01:00</c:v>
                </c:pt>
                <c:pt idx="1165">
                  <c:v>05/29/12 01:05</c:v>
                </c:pt>
                <c:pt idx="1166">
                  <c:v>05/29/12 01:10</c:v>
                </c:pt>
                <c:pt idx="1167">
                  <c:v>05/29/12 01:15</c:v>
                </c:pt>
                <c:pt idx="1168">
                  <c:v>05/29/12 01:20</c:v>
                </c:pt>
                <c:pt idx="1169">
                  <c:v>05/29/12 01:25</c:v>
                </c:pt>
                <c:pt idx="1170">
                  <c:v>05/29/12 01:30</c:v>
                </c:pt>
                <c:pt idx="1171">
                  <c:v>05/29/12 01:35</c:v>
                </c:pt>
                <c:pt idx="1172">
                  <c:v>05/29/12 01:40</c:v>
                </c:pt>
                <c:pt idx="1173">
                  <c:v>05/29/12 01:45</c:v>
                </c:pt>
                <c:pt idx="1174">
                  <c:v>05/29/12 01:50</c:v>
                </c:pt>
                <c:pt idx="1175">
                  <c:v>05/29/12 01:55</c:v>
                </c:pt>
                <c:pt idx="1176">
                  <c:v>05/29/12 02:00</c:v>
                </c:pt>
                <c:pt idx="1177">
                  <c:v>05/29/12 02:05</c:v>
                </c:pt>
                <c:pt idx="1178">
                  <c:v>05/29/12 02:10</c:v>
                </c:pt>
                <c:pt idx="1179">
                  <c:v>05/29/12 02:15</c:v>
                </c:pt>
                <c:pt idx="1180">
                  <c:v>05/29/12 02:20</c:v>
                </c:pt>
                <c:pt idx="1181">
                  <c:v>05/29/12 02:25</c:v>
                </c:pt>
                <c:pt idx="1182">
                  <c:v>05/29/12 02:30</c:v>
                </c:pt>
                <c:pt idx="1183">
                  <c:v>05/29/12 02:35</c:v>
                </c:pt>
                <c:pt idx="1184">
                  <c:v>05/29/12 02:40</c:v>
                </c:pt>
                <c:pt idx="1185">
                  <c:v>05/29/12 02:45</c:v>
                </c:pt>
                <c:pt idx="1186">
                  <c:v>05/29/12 02:50</c:v>
                </c:pt>
                <c:pt idx="1187">
                  <c:v>05/29/12 02:55</c:v>
                </c:pt>
                <c:pt idx="1188">
                  <c:v>05/29/12 03:00</c:v>
                </c:pt>
                <c:pt idx="1189">
                  <c:v>05/29/12 03:05</c:v>
                </c:pt>
                <c:pt idx="1190">
                  <c:v>05/29/12 03:10</c:v>
                </c:pt>
                <c:pt idx="1191">
                  <c:v>05/29/12 03:15</c:v>
                </c:pt>
                <c:pt idx="1192">
                  <c:v>05/29/12 03:20</c:v>
                </c:pt>
                <c:pt idx="1193">
                  <c:v>05/29/12 03:25</c:v>
                </c:pt>
                <c:pt idx="1194">
                  <c:v>05/29/12 03:30</c:v>
                </c:pt>
                <c:pt idx="1195">
                  <c:v>05/29/12 03:35</c:v>
                </c:pt>
                <c:pt idx="1196">
                  <c:v>05/29/12 03:40</c:v>
                </c:pt>
                <c:pt idx="1197">
                  <c:v>05/29/12 03:45</c:v>
                </c:pt>
                <c:pt idx="1198">
                  <c:v>05/29/12 03:50</c:v>
                </c:pt>
                <c:pt idx="1199">
                  <c:v>05/29/12 03:55</c:v>
                </c:pt>
                <c:pt idx="1200">
                  <c:v>05/29/12 04:00</c:v>
                </c:pt>
                <c:pt idx="1201">
                  <c:v>05/29/12 04:05</c:v>
                </c:pt>
                <c:pt idx="1202">
                  <c:v>05/29/12 04:10</c:v>
                </c:pt>
                <c:pt idx="1203">
                  <c:v>05/29/12 04:15</c:v>
                </c:pt>
                <c:pt idx="1204">
                  <c:v>05/29/12 04:20</c:v>
                </c:pt>
                <c:pt idx="1205">
                  <c:v>05/29/12 04:25</c:v>
                </c:pt>
                <c:pt idx="1206">
                  <c:v>05/29/12 04:30</c:v>
                </c:pt>
                <c:pt idx="1207">
                  <c:v>05/29/12 04:35</c:v>
                </c:pt>
                <c:pt idx="1208">
                  <c:v>05/29/12 04:40</c:v>
                </c:pt>
                <c:pt idx="1209">
                  <c:v>05/29/12 04:45</c:v>
                </c:pt>
                <c:pt idx="1210">
                  <c:v>05/29/12 04:50</c:v>
                </c:pt>
                <c:pt idx="1211">
                  <c:v>05/29/12 04:55</c:v>
                </c:pt>
                <c:pt idx="1212">
                  <c:v>05/29/12 05:00</c:v>
                </c:pt>
                <c:pt idx="1213">
                  <c:v>05/29/12 05:05</c:v>
                </c:pt>
                <c:pt idx="1214">
                  <c:v>05/29/12 05:10</c:v>
                </c:pt>
                <c:pt idx="1215">
                  <c:v>05/29/12 05:15</c:v>
                </c:pt>
                <c:pt idx="1216">
                  <c:v>05/29/12 05:20</c:v>
                </c:pt>
                <c:pt idx="1217">
                  <c:v>05/29/12 05:25</c:v>
                </c:pt>
                <c:pt idx="1218">
                  <c:v>05/29/12 05:30</c:v>
                </c:pt>
                <c:pt idx="1219">
                  <c:v>05/29/12 05:35</c:v>
                </c:pt>
                <c:pt idx="1220">
                  <c:v>05/29/12 05:40</c:v>
                </c:pt>
                <c:pt idx="1221">
                  <c:v>05/29/12 05:45</c:v>
                </c:pt>
                <c:pt idx="1222">
                  <c:v>05/29/12 05:50</c:v>
                </c:pt>
                <c:pt idx="1223">
                  <c:v>05/29/12 05:55</c:v>
                </c:pt>
                <c:pt idx="1224">
                  <c:v>05/29/12 06:00</c:v>
                </c:pt>
                <c:pt idx="1225">
                  <c:v>05/29/12 06:05</c:v>
                </c:pt>
                <c:pt idx="1226">
                  <c:v>05/29/12 06:10</c:v>
                </c:pt>
                <c:pt idx="1227">
                  <c:v>05/29/12 06:15</c:v>
                </c:pt>
                <c:pt idx="1228">
                  <c:v>05/29/12 06:20</c:v>
                </c:pt>
                <c:pt idx="1229">
                  <c:v>05/29/12 06:25</c:v>
                </c:pt>
                <c:pt idx="1230">
                  <c:v>05/29/12 06:30</c:v>
                </c:pt>
                <c:pt idx="1231">
                  <c:v>05/29/12 06:35</c:v>
                </c:pt>
                <c:pt idx="1232">
                  <c:v>05/29/12 06:40</c:v>
                </c:pt>
                <c:pt idx="1233">
                  <c:v>05/29/12 06:45</c:v>
                </c:pt>
                <c:pt idx="1234">
                  <c:v>05/29/12 06:50</c:v>
                </c:pt>
                <c:pt idx="1235">
                  <c:v>05/29/12 06:55</c:v>
                </c:pt>
                <c:pt idx="1236">
                  <c:v>05/29/12 07:00</c:v>
                </c:pt>
                <c:pt idx="1237">
                  <c:v>05/29/12 07:05</c:v>
                </c:pt>
                <c:pt idx="1238">
                  <c:v>05/29/12 07:10</c:v>
                </c:pt>
                <c:pt idx="1239">
                  <c:v>05/29/12 07:15</c:v>
                </c:pt>
                <c:pt idx="1240">
                  <c:v>05/29/12 07:20</c:v>
                </c:pt>
                <c:pt idx="1241">
                  <c:v>05/29/12 07:25</c:v>
                </c:pt>
                <c:pt idx="1242">
                  <c:v>05/29/12 07:30</c:v>
                </c:pt>
                <c:pt idx="1243">
                  <c:v>05/29/12 07:35</c:v>
                </c:pt>
                <c:pt idx="1244">
                  <c:v>05/29/12 07:40</c:v>
                </c:pt>
                <c:pt idx="1245">
                  <c:v>05/29/12 07:45</c:v>
                </c:pt>
                <c:pt idx="1246">
                  <c:v>05/29/12 07:50</c:v>
                </c:pt>
                <c:pt idx="1247">
                  <c:v>05/29/12 07:55</c:v>
                </c:pt>
                <c:pt idx="1248">
                  <c:v>05/29/12 08:00</c:v>
                </c:pt>
                <c:pt idx="1249">
                  <c:v>05/29/12 08:05</c:v>
                </c:pt>
                <c:pt idx="1250">
                  <c:v>05/29/12 08:10</c:v>
                </c:pt>
                <c:pt idx="1251">
                  <c:v>05/29/12 08:15</c:v>
                </c:pt>
                <c:pt idx="1252">
                  <c:v>05/29/12 08:20</c:v>
                </c:pt>
                <c:pt idx="1253">
                  <c:v>05/29/12 08:25</c:v>
                </c:pt>
                <c:pt idx="1254">
                  <c:v>05/29/12 08:30</c:v>
                </c:pt>
                <c:pt idx="1255">
                  <c:v>05/29/12 08:35</c:v>
                </c:pt>
                <c:pt idx="1256">
                  <c:v>05/29/12 08:40</c:v>
                </c:pt>
                <c:pt idx="1257">
                  <c:v>05/29/12 08:45</c:v>
                </c:pt>
                <c:pt idx="1258">
                  <c:v>05/29/12 08:50</c:v>
                </c:pt>
                <c:pt idx="1259">
                  <c:v>05/29/12 08:55</c:v>
                </c:pt>
                <c:pt idx="1260">
                  <c:v>05/29/12 09:00</c:v>
                </c:pt>
                <c:pt idx="1261">
                  <c:v>05/29/12 09:05</c:v>
                </c:pt>
                <c:pt idx="1262">
                  <c:v>05/29/12 09:10</c:v>
                </c:pt>
                <c:pt idx="1263">
                  <c:v>05/29/12 09:15</c:v>
                </c:pt>
                <c:pt idx="1264">
                  <c:v>05/29/12 09:20</c:v>
                </c:pt>
                <c:pt idx="1265">
                  <c:v>05/29/12 09:25</c:v>
                </c:pt>
                <c:pt idx="1266">
                  <c:v>05/29/12 09:30</c:v>
                </c:pt>
                <c:pt idx="1267">
                  <c:v>05/29/12 09:35</c:v>
                </c:pt>
                <c:pt idx="1268">
                  <c:v>05/29/12 09:40</c:v>
                </c:pt>
                <c:pt idx="1269">
                  <c:v>05/29/12 09:45</c:v>
                </c:pt>
                <c:pt idx="1270">
                  <c:v>05/29/12 09:50</c:v>
                </c:pt>
                <c:pt idx="1271">
                  <c:v>05/29/12 09:55</c:v>
                </c:pt>
                <c:pt idx="1272">
                  <c:v>05/29/12 10:00</c:v>
                </c:pt>
                <c:pt idx="1273">
                  <c:v>05/29/12 10:05</c:v>
                </c:pt>
                <c:pt idx="1274">
                  <c:v>05/29/12 10:10</c:v>
                </c:pt>
                <c:pt idx="1275">
                  <c:v>05/29/12 10:15</c:v>
                </c:pt>
                <c:pt idx="1276">
                  <c:v>05/29/12 10:20</c:v>
                </c:pt>
                <c:pt idx="1277">
                  <c:v>05/29/12 10:25</c:v>
                </c:pt>
                <c:pt idx="1278">
                  <c:v>05/29/12 10:30</c:v>
                </c:pt>
                <c:pt idx="1279">
                  <c:v>05/29/12 10:35</c:v>
                </c:pt>
                <c:pt idx="1280">
                  <c:v>05/29/12 10:40</c:v>
                </c:pt>
                <c:pt idx="1281">
                  <c:v>05/29/12 10:45</c:v>
                </c:pt>
                <c:pt idx="1282">
                  <c:v>05/29/12 10:50</c:v>
                </c:pt>
                <c:pt idx="1283">
                  <c:v>05/29/12 10:55</c:v>
                </c:pt>
                <c:pt idx="1284">
                  <c:v>05/29/12 11:00</c:v>
                </c:pt>
                <c:pt idx="1285">
                  <c:v>05/29/12 11:05</c:v>
                </c:pt>
                <c:pt idx="1286">
                  <c:v>05/29/12 11:10</c:v>
                </c:pt>
                <c:pt idx="1287">
                  <c:v>05/29/12 11:15</c:v>
                </c:pt>
                <c:pt idx="1288">
                  <c:v>05/29/12 11:20</c:v>
                </c:pt>
                <c:pt idx="1289">
                  <c:v>05/29/12 11:25</c:v>
                </c:pt>
                <c:pt idx="1290">
                  <c:v>05/29/12 11:30</c:v>
                </c:pt>
                <c:pt idx="1291">
                  <c:v>05/29/12 11:35</c:v>
                </c:pt>
                <c:pt idx="1292">
                  <c:v>05/29/12 11:40</c:v>
                </c:pt>
                <c:pt idx="1293">
                  <c:v>05/29/12 11:45</c:v>
                </c:pt>
                <c:pt idx="1294">
                  <c:v>05/29/12 11:50</c:v>
                </c:pt>
                <c:pt idx="1295">
                  <c:v>05/29/12 11:55</c:v>
                </c:pt>
                <c:pt idx="1296">
                  <c:v>05/29/12 12:00</c:v>
                </c:pt>
                <c:pt idx="1297">
                  <c:v>05/29/12 12:05</c:v>
                </c:pt>
                <c:pt idx="1298">
                  <c:v>05/29/12 12:10</c:v>
                </c:pt>
                <c:pt idx="1299">
                  <c:v>05/29/12 12:15</c:v>
                </c:pt>
                <c:pt idx="1300">
                  <c:v>05/29/12 12:20</c:v>
                </c:pt>
                <c:pt idx="1301">
                  <c:v>05/29/12 12:25</c:v>
                </c:pt>
                <c:pt idx="1302">
                  <c:v>05/29/12 12:30</c:v>
                </c:pt>
                <c:pt idx="1303">
                  <c:v>05/29/12 12:35</c:v>
                </c:pt>
                <c:pt idx="1304">
                  <c:v>05/29/12 12:40</c:v>
                </c:pt>
                <c:pt idx="1305">
                  <c:v>05/29/12 12:45</c:v>
                </c:pt>
                <c:pt idx="1306">
                  <c:v>05/29/12 12:50</c:v>
                </c:pt>
                <c:pt idx="1307">
                  <c:v>05/29/12 12:55</c:v>
                </c:pt>
                <c:pt idx="1308">
                  <c:v>05/29/12 13:00</c:v>
                </c:pt>
                <c:pt idx="1309">
                  <c:v>05/29/12 13:05</c:v>
                </c:pt>
                <c:pt idx="1310">
                  <c:v>05/29/12 13:10</c:v>
                </c:pt>
                <c:pt idx="1311">
                  <c:v>05/29/12 13:15</c:v>
                </c:pt>
                <c:pt idx="1312">
                  <c:v>05/29/12 13:20</c:v>
                </c:pt>
                <c:pt idx="1313">
                  <c:v>05/29/12 13:25</c:v>
                </c:pt>
                <c:pt idx="1314">
                  <c:v>05/29/12 13:30</c:v>
                </c:pt>
                <c:pt idx="1315">
                  <c:v>05/29/12 13:35</c:v>
                </c:pt>
                <c:pt idx="1316">
                  <c:v>05/29/12 13:40</c:v>
                </c:pt>
                <c:pt idx="1317">
                  <c:v>05/29/12 13:45</c:v>
                </c:pt>
                <c:pt idx="1318">
                  <c:v>05/29/12 13:50</c:v>
                </c:pt>
                <c:pt idx="1319">
                  <c:v>05/29/12 13:55</c:v>
                </c:pt>
                <c:pt idx="1320">
                  <c:v>05/29/12 14:00</c:v>
                </c:pt>
                <c:pt idx="1321">
                  <c:v>05/29/12 14:05</c:v>
                </c:pt>
                <c:pt idx="1322">
                  <c:v>05/29/12 14:10</c:v>
                </c:pt>
                <c:pt idx="1323">
                  <c:v>05/29/12 14:15</c:v>
                </c:pt>
                <c:pt idx="1324">
                  <c:v>05/29/12 14:20</c:v>
                </c:pt>
                <c:pt idx="1325">
                  <c:v>05/29/12 14:25</c:v>
                </c:pt>
                <c:pt idx="1326">
                  <c:v>05/29/12 14:30</c:v>
                </c:pt>
                <c:pt idx="1327">
                  <c:v>05/29/12 14:35</c:v>
                </c:pt>
                <c:pt idx="1328">
                  <c:v>05/29/12 14:40</c:v>
                </c:pt>
                <c:pt idx="1329">
                  <c:v>05/29/12 14:45</c:v>
                </c:pt>
                <c:pt idx="1330">
                  <c:v>05/29/12 14:50</c:v>
                </c:pt>
                <c:pt idx="1331">
                  <c:v>05/29/12 14:55</c:v>
                </c:pt>
                <c:pt idx="1332">
                  <c:v>05/29/12 15:00</c:v>
                </c:pt>
                <c:pt idx="1333">
                  <c:v>05/29/12 15:05</c:v>
                </c:pt>
                <c:pt idx="1334">
                  <c:v>05/29/12 15:10</c:v>
                </c:pt>
                <c:pt idx="1335">
                  <c:v>05/29/12 15:15</c:v>
                </c:pt>
                <c:pt idx="1336">
                  <c:v>05/29/12 15:20</c:v>
                </c:pt>
                <c:pt idx="1337">
                  <c:v>05/29/12 15:25</c:v>
                </c:pt>
                <c:pt idx="1338">
                  <c:v>05/29/12 15:30</c:v>
                </c:pt>
                <c:pt idx="1339">
                  <c:v>05/29/12 15:35</c:v>
                </c:pt>
                <c:pt idx="1340">
                  <c:v>05/29/12 15:40</c:v>
                </c:pt>
                <c:pt idx="1341">
                  <c:v>05/29/12 15:45</c:v>
                </c:pt>
                <c:pt idx="1342">
                  <c:v>05/29/12 15:50</c:v>
                </c:pt>
                <c:pt idx="1343">
                  <c:v>05/29/12 15:55</c:v>
                </c:pt>
                <c:pt idx="1344">
                  <c:v>05/29/12 16:00</c:v>
                </c:pt>
                <c:pt idx="1345">
                  <c:v>05/29/12 16:05</c:v>
                </c:pt>
                <c:pt idx="1346">
                  <c:v>05/29/12 16:10</c:v>
                </c:pt>
                <c:pt idx="1347">
                  <c:v>05/29/12 16:15</c:v>
                </c:pt>
                <c:pt idx="1348">
                  <c:v>05/29/12 16:20</c:v>
                </c:pt>
                <c:pt idx="1349">
                  <c:v>05/29/12 16:25</c:v>
                </c:pt>
                <c:pt idx="1350">
                  <c:v>05/29/12 16:30</c:v>
                </c:pt>
                <c:pt idx="1351">
                  <c:v>05/29/12 16:35</c:v>
                </c:pt>
                <c:pt idx="1352">
                  <c:v>05/29/12 16:40</c:v>
                </c:pt>
                <c:pt idx="1353">
                  <c:v>05/29/12 16:45</c:v>
                </c:pt>
                <c:pt idx="1354">
                  <c:v>05/29/12 16:50</c:v>
                </c:pt>
                <c:pt idx="1355">
                  <c:v>05/29/12 16:55</c:v>
                </c:pt>
                <c:pt idx="1356">
                  <c:v>05/29/12 17:00</c:v>
                </c:pt>
                <c:pt idx="1357">
                  <c:v>05/29/12 17:05</c:v>
                </c:pt>
                <c:pt idx="1358">
                  <c:v>05/29/12 17:10</c:v>
                </c:pt>
                <c:pt idx="1359">
                  <c:v>05/29/12 17:15</c:v>
                </c:pt>
                <c:pt idx="1360">
                  <c:v>05/29/12 17:20</c:v>
                </c:pt>
                <c:pt idx="1361">
                  <c:v>05/29/12 17:25</c:v>
                </c:pt>
                <c:pt idx="1362">
                  <c:v>05/29/12 17:30</c:v>
                </c:pt>
                <c:pt idx="1363">
                  <c:v>05/29/12 17:35</c:v>
                </c:pt>
                <c:pt idx="1364">
                  <c:v>05/29/12 17:40</c:v>
                </c:pt>
                <c:pt idx="1365">
                  <c:v>05/29/12 17:45</c:v>
                </c:pt>
                <c:pt idx="1366">
                  <c:v>05/29/12 17:50</c:v>
                </c:pt>
                <c:pt idx="1367">
                  <c:v>05/29/12 17:55</c:v>
                </c:pt>
                <c:pt idx="1368">
                  <c:v>05/29/12 18:00</c:v>
                </c:pt>
                <c:pt idx="1369">
                  <c:v>05/29/12 18:05</c:v>
                </c:pt>
                <c:pt idx="1370">
                  <c:v>05/29/12 18:10</c:v>
                </c:pt>
                <c:pt idx="1371">
                  <c:v>05/29/12 18:15</c:v>
                </c:pt>
                <c:pt idx="1372">
                  <c:v>05/29/12 18:20</c:v>
                </c:pt>
                <c:pt idx="1373">
                  <c:v>05/29/12 18:25</c:v>
                </c:pt>
                <c:pt idx="1374">
                  <c:v>05/29/12 18:30</c:v>
                </c:pt>
                <c:pt idx="1375">
                  <c:v>05/29/12 18:35</c:v>
                </c:pt>
                <c:pt idx="1376">
                  <c:v>05/29/12 18:40</c:v>
                </c:pt>
                <c:pt idx="1377">
                  <c:v>05/29/12 18:45</c:v>
                </c:pt>
                <c:pt idx="1378">
                  <c:v>05/29/12 18:50</c:v>
                </c:pt>
                <c:pt idx="1379">
                  <c:v>05/29/12 18:55</c:v>
                </c:pt>
                <c:pt idx="1380">
                  <c:v>05/29/12 19:00</c:v>
                </c:pt>
                <c:pt idx="1381">
                  <c:v>05/29/12 19:05</c:v>
                </c:pt>
                <c:pt idx="1382">
                  <c:v>05/29/12 19:10</c:v>
                </c:pt>
                <c:pt idx="1383">
                  <c:v>05/29/12 19:15</c:v>
                </c:pt>
                <c:pt idx="1384">
                  <c:v>05/29/12 19:20</c:v>
                </c:pt>
                <c:pt idx="1385">
                  <c:v>05/29/12 19:25</c:v>
                </c:pt>
                <c:pt idx="1386">
                  <c:v>05/29/12 19:30</c:v>
                </c:pt>
                <c:pt idx="1387">
                  <c:v>05/29/12 19:35</c:v>
                </c:pt>
                <c:pt idx="1388">
                  <c:v>05/29/12 19:40</c:v>
                </c:pt>
                <c:pt idx="1389">
                  <c:v>05/29/12 19:45</c:v>
                </c:pt>
                <c:pt idx="1390">
                  <c:v>05/29/12 19:50</c:v>
                </c:pt>
                <c:pt idx="1391">
                  <c:v>05/29/12 19:55</c:v>
                </c:pt>
                <c:pt idx="1392">
                  <c:v>05/29/12 20:00</c:v>
                </c:pt>
                <c:pt idx="1393">
                  <c:v>05/29/12 20:05</c:v>
                </c:pt>
                <c:pt idx="1394">
                  <c:v>05/29/12 20:10</c:v>
                </c:pt>
                <c:pt idx="1395">
                  <c:v>05/29/12 20:15</c:v>
                </c:pt>
                <c:pt idx="1396">
                  <c:v>05/29/12 20:20</c:v>
                </c:pt>
                <c:pt idx="1397">
                  <c:v>05/29/12 20:25</c:v>
                </c:pt>
                <c:pt idx="1398">
                  <c:v>05/29/12 20:30</c:v>
                </c:pt>
                <c:pt idx="1399">
                  <c:v>05/29/12 20:35</c:v>
                </c:pt>
                <c:pt idx="1400">
                  <c:v>05/29/12 20:40</c:v>
                </c:pt>
                <c:pt idx="1401">
                  <c:v>05/29/12 20:45</c:v>
                </c:pt>
                <c:pt idx="1402">
                  <c:v>05/29/12 20:50</c:v>
                </c:pt>
                <c:pt idx="1403">
                  <c:v>05/29/12 20:55</c:v>
                </c:pt>
                <c:pt idx="1404">
                  <c:v>05/29/12 21:00</c:v>
                </c:pt>
                <c:pt idx="1405">
                  <c:v>05/29/12 21:05</c:v>
                </c:pt>
                <c:pt idx="1406">
                  <c:v>05/29/12 21:10</c:v>
                </c:pt>
                <c:pt idx="1407">
                  <c:v>05/29/12 21:15</c:v>
                </c:pt>
                <c:pt idx="1408">
                  <c:v>05/29/12 21:20</c:v>
                </c:pt>
                <c:pt idx="1409">
                  <c:v>05/29/12 21:25</c:v>
                </c:pt>
                <c:pt idx="1410">
                  <c:v>05/29/12 21:30</c:v>
                </c:pt>
                <c:pt idx="1411">
                  <c:v>05/29/12 21:35</c:v>
                </c:pt>
                <c:pt idx="1412">
                  <c:v>05/29/12 21:40</c:v>
                </c:pt>
                <c:pt idx="1413">
                  <c:v>05/29/12 21:45</c:v>
                </c:pt>
                <c:pt idx="1414">
                  <c:v>05/29/12 21:50</c:v>
                </c:pt>
                <c:pt idx="1415">
                  <c:v>05/29/12 21:55</c:v>
                </c:pt>
                <c:pt idx="1416">
                  <c:v>05/29/12 22:00</c:v>
                </c:pt>
                <c:pt idx="1417">
                  <c:v>05/29/12 22:05</c:v>
                </c:pt>
                <c:pt idx="1418">
                  <c:v>05/29/12 22:10</c:v>
                </c:pt>
                <c:pt idx="1419">
                  <c:v>05/29/12 22:15</c:v>
                </c:pt>
                <c:pt idx="1420">
                  <c:v>05/29/12 22:20</c:v>
                </c:pt>
                <c:pt idx="1421">
                  <c:v>05/29/12 22:25</c:v>
                </c:pt>
                <c:pt idx="1422">
                  <c:v>05/29/12 22:30</c:v>
                </c:pt>
                <c:pt idx="1423">
                  <c:v>05/29/12 22:35</c:v>
                </c:pt>
                <c:pt idx="1424">
                  <c:v>05/29/12 22:40</c:v>
                </c:pt>
                <c:pt idx="1425">
                  <c:v>05/29/12 22:45</c:v>
                </c:pt>
                <c:pt idx="1426">
                  <c:v>05/29/12 22:50</c:v>
                </c:pt>
                <c:pt idx="1427">
                  <c:v>05/29/12 22:55</c:v>
                </c:pt>
                <c:pt idx="1428">
                  <c:v>05/29/12 23:00</c:v>
                </c:pt>
                <c:pt idx="1429">
                  <c:v>05/29/12 23:05</c:v>
                </c:pt>
                <c:pt idx="1430">
                  <c:v>05/29/12 23:10</c:v>
                </c:pt>
                <c:pt idx="1431">
                  <c:v>05/29/12 23:15</c:v>
                </c:pt>
                <c:pt idx="1432">
                  <c:v>05/29/12 23:20</c:v>
                </c:pt>
                <c:pt idx="1433">
                  <c:v>05/29/12 23:25</c:v>
                </c:pt>
                <c:pt idx="1434">
                  <c:v>05/29/12 23:30</c:v>
                </c:pt>
                <c:pt idx="1435">
                  <c:v>05/29/12 23:35</c:v>
                </c:pt>
                <c:pt idx="1436">
                  <c:v>05/29/12 23:40</c:v>
                </c:pt>
                <c:pt idx="1437">
                  <c:v>05/29/12 23:45</c:v>
                </c:pt>
                <c:pt idx="1438">
                  <c:v>05/29/12 23:50</c:v>
                </c:pt>
                <c:pt idx="1439">
                  <c:v>05/29/12 23:55</c:v>
                </c:pt>
                <c:pt idx="1440">
                  <c:v>05/30/12 00:00</c:v>
                </c:pt>
                <c:pt idx="1441">
                  <c:v>05/30/12 00:05</c:v>
                </c:pt>
                <c:pt idx="1442">
                  <c:v>05/30/12 00:10</c:v>
                </c:pt>
                <c:pt idx="1443">
                  <c:v>05/30/12 00:15</c:v>
                </c:pt>
                <c:pt idx="1444">
                  <c:v>05/30/12 00:20</c:v>
                </c:pt>
                <c:pt idx="1445">
                  <c:v>05/30/12 00:25</c:v>
                </c:pt>
                <c:pt idx="1446">
                  <c:v>05/30/12 00:30</c:v>
                </c:pt>
                <c:pt idx="1447">
                  <c:v>05/30/12 00:35</c:v>
                </c:pt>
                <c:pt idx="1448">
                  <c:v>05/30/12 00:40</c:v>
                </c:pt>
                <c:pt idx="1449">
                  <c:v>05/30/12 00:45</c:v>
                </c:pt>
                <c:pt idx="1450">
                  <c:v>05/30/12 00:50</c:v>
                </c:pt>
                <c:pt idx="1451">
                  <c:v>05/30/12 00:55</c:v>
                </c:pt>
                <c:pt idx="1452">
                  <c:v>05/30/12 01:00</c:v>
                </c:pt>
                <c:pt idx="1453">
                  <c:v>05/30/12 01:05</c:v>
                </c:pt>
                <c:pt idx="1454">
                  <c:v>05/30/12 01:10</c:v>
                </c:pt>
                <c:pt idx="1455">
                  <c:v>05/30/12 01:15</c:v>
                </c:pt>
                <c:pt idx="1456">
                  <c:v>05/30/12 01:20</c:v>
                </c:pt>
                <c:pt idx="1457">
                  <c:v>05/30/12 01:25</c:v>
                </c:pt>
                <c:pt idx="1458">
                  <c:v>05/30/12 01:30</c:v>
                </c:pt>
                <c:pt idx="1459">
                  <c:v>05/30/12 01:35</c:v>
                </c:pt>
                <c:pt idx="1460">
                  <c:v>05/30/12 01:40</c:v>
                </c:pt>
                <c:pt idx="1461">
                  <c:v>05/30/12 01:45</c:v>
                </c:pt>
                <c:pt idx="1462">
                  <c:v>05/30/12 01:50</c:v>
                </c:pt>
                <c:pt idx="1463">
                  <c:v>05/30/12 01:55</c:v>
                </c:pt>
                <c:pt idx="1464">
                  <c:v>05/30/12 02:00</c:v>
                </c:pt>
                <c:pt idx="1465">
                  <c:v>05/30/12 02:05</c:v>
                </c:pt>
                <c:pt idx="1466">
                  <c:v>05/30/12 02:10</c:v>
                </c:pt>
                <c:pt idx="1467">
                  <c:v>05/30/12 02:15</c:v>
                </c:pt>
                <c:pt idx="1468">
                  <c:v>05/30/12 02:20</c:v>
                </c:pt>
                <c:pt idx="1469">
                  <c:v>05/30/12 02:25</c:v>
                </c:pt>
                <c:pt idx="1470">
                  <c:v>05/30/12 02:30</c:v>
                </c:pt>
                <c:pt idx="1471">
                  <c:v>05/30/12 02:35</c:v>
                </c:pt>
                <c:pt idx="1472">
                  <c:v>05/30/12 02:40</c:v>
                </c:pt>
                <c:pt idx="1473">
                  <c:v>05/30/12 02:45</c:v>
                </c:pt>
                <c:pt idx="1474">
                  <c:v>05/30/12 02:50</c:v>
                </c:pt>
                <c:pt idx="1475">
                  <c:v>05/30/12 02:55</c:v>
                </c:pt>
                <c:pt idx="1476">
                  <c:v>05/30/12 03:00</c:v>
                </c:pt>
                <c:pt idx="1477">
                  <c:v>05/30/12 03:05</c:v>
                </c:pt>
                <c:pt idx="1478">
                  <c:v>05/30/12 03:10</c:v>
                </c:pt>
                <c:pt idx="1479">
                  <c:v>05/30/12 03:15</c:v>
                </c:pt>
                <c:pt idx="1480">
                  <c:v>05/30/12 03:20</c:v>
                </c:pt>
                <c:pt idx="1481">
                  <c:v>05/30/12 03:25</c:v>
                </c:pt>
                <c:pt idx="1482">
                  <c:v>05/30/12 03:30</c:v>
                </c:pt>
                <c:pt idx="1483">
                  <c:v>05/30/12 03:35</c:v>
                </c:pt>
                <c:pt idx="1484">
                  <c:v>05/30/12 03:40</c:v>
                </c:pt>
                <c:pt idx="1485">
                  <c:v>05/30/12 03:45</c:v>
                </c:pt>
                <c:pt idx="1486">
                  <c:v>05/30/12 03:50</c:v>
                </c:pt>
                <c:pt idx="1487">
                  <c:v>05/30/12 03:55</c:v>
                </c:pt>
                <c:pt idx="1488">
                  <c:v>05/30/12 04:00</c:v>
                </c:pt>
                <c:pt idx="1489">
                  <c:v>05/30/12 04:05</c:v>
                </c:pt>
                <c:pt idx="1490">
                  <c:v>05/30/12 04:10</c:v>
                </c:pt>
                <c:pt idx="1491">
                  <c:v>05/30/12 04:15</c:v>
                </c:pt>
                <c:pt idx="1492">
                  <c:v>05/30/12 04:20</c:v>
                </c:pt>
                <c:pt idx="1493">
                  <c:v>05/30/12 04:25</c:v>
                </c:pt>
                <c:pt idx="1494">
                  <c:v>05/30/12 04:30</c:v>
                </c:pt>
                <c:pt idx="1495">
                  <c:v>05/30/12 04:35</c:v>
                </c:pt>
                <c:pt idx="1496">
                  <c:v>05/30/12 04:40</c:v>
                </c:pt>
                <c:pt idx="1497">
                  <c:v>05/30/12 04:45</c:v>
                </c:pt>
                <c:pt idx="1498">
                  <c:v>05/30/12 04:50</c:v>
                </c:pt>
                <c:pt idx="1499">
                  <c:v>05/30/12 04:55</c:v>
                </c:pt>
                <c:pt idx="1500">
                  <c:v>05/30/12 05:00</c:v>
                </c:pt>
                <c:pt idx="1501">
                  <c:v>05/30/12 05:05</c:v>
                </c:pt>
                <c:pt idx="1502">
                  <c:v>05/30/12 05:10</c:v>
                </c:pt>
                <c:pt idx="1503">
                  <c:v>05/30/12 05:15</c:v>
                </c:pt>
                <c:pt idx="1504">
                  <c:v>05/30/12 05:20</c:v>
                </c:pt>
                <c:pt idx="1505">
                  <c:v>05/30/12 05:25</c:v>
                </c:pt>
                <c:pt idx="1506">
                  <c:v>05/30/12 05:30</c:v>
                </c:pt>
                <c:pt idx="1507">
                  <c:v>05/30/12 05:35</c:v>
                </c:pt>
                <c:pt idx="1508">
                  <c:v>05/30/12 05:40</c:v>
                </c:pt>
                <c:pt idx="1509">
                  <c:v>05/30/12 05:45</c:v>
                </c:pt>
                <c:pt idx="1510">
                  <c:v>05/30/12 05:50</c:v>
                </c:pt>
                <c:pt idx="1511">
                  <c:v>05/30/12 05:55</c:v>
                </c:pt>
                <c:pt idx="1512">
                  <c:v>05/30/12 06:00</c:v>
                </c:pt>
                <c:pt idx="1513">
                  <c:v>05/30/12 06:05</c:v>
                </c:pt>
                <c:pt idx="1514">
                  <c:v>05/30/12 06:10</c:v>
                </c:pt>
                <c:pt idx="1515">
                  <c:v>05/30/12 06:15</c:v>
                </c:pt>
                <c:pt idx="1516">
                  <c:v>05/30/12 06:20</c:v>
                </c:pt>
                <c:pt idx="1517">
                  <c:v>05/30/12 06:25</c:v>
                </c:pt>
                <c:pt idx="1518">
                  <c:v>05/30/12 06:30</c:v>
                </c:pt>
                <c:pt idx="1519">
                  <c:v>05/30/12 06:35</c:v>
                </c:pt>
                <c:pt idx="1520">
                  <c:v>05/30/12 06:40</c:v>
                </c:pt>
                <c:pt idx="1521">
                  <c:v>05/30/12 06:45</c:v>
                </c:pt>
                <c:pt idx="1522">
                  <c:v>05/30/12 06:50</c:v>
                </c:pt>
                <c:pt idx="1523">
                  <c:v>05/30/12 06:55</c:v>
                </c:pt>
                <c:pt idx="1524">
                  <c:v>05/30/12 07:00</c:v>
                </c:pt>
                <c:pt idx="1525">
                  <c:v>05/30/12 07:05</c:v>
                </c:pt>
                <c:pt idx="1526">
                  <c:v>05/30/12 07:10</c:v>
                </c:pt>
                <c:pt idx="1527">
                  <c:v>05/30/12 07:15</c:v>
                </c:pt>
                <c:pt idx="1528">
                  <c:v>05/30/12 07:20</c:v>
                </c:pt>
                <c:pt idx="1529">
                  <c:v>05/30/12 07:25</c:v>
                </c:pt>
                <c:pt idx="1530">
                  <c:v>05/30/12 07:30</c:v>
                </c:pt>
                <c:pt idx="1531">
                  <c:v>05/30/12 07:35</c:v>
                </c:pt>
                <c:pt idx="1532">
                  <c:v>05/30/12 07:40</c:v>
                </c:pt>
                <c:pt idx="1533">
                  <c:v>05/30/12 07:45</c:v>
                </c:pt>
                <c:pt idx="1534">
                  <c:v>05/30/12 07:50</c:v>
                </c:pt>
                <c:pt idx="1535">
                  <c:v>05/30/12 07:55</c:v>
                </c:pt>
                <c:pt idx="1536">
                  <c:v>05/30/12 08:00</c:v>
                </c:pt>
                <c:pt idx="1537">
                  <c:v>05/30/12 08:05</c:v>
                </c:pt>
                <c:pt idx="1538">
                  <c:v>05/30/12 08:10</c:v>
                </c:pt>
                <c:pt idx="1539">
                  <c:v>05/30/12 08:15</c:v>
                </c:pt>
                <c:pt idx="1540">
                  <c:v>05/30/12 08:20</c:v>
                </c:pt>
                <c:pt idx="1541">
                  <c:v>05/30/12 08:25</c:v>
                </c:pt>
                <c:pt idx="1542">
                  <c:v>05/30/12 08:30</c:v>
                </c:pt>
                <c:pt idx="1543">
                  <c:v>05/30/12 08:35</c:v>
                </c:pt>
                <c:pt idx="1544">
                  <c:v>05/30/12 08:40</c:v>
                </c:pt>
                <c:pt idx="1545">
                  <c:v>05/30/12 08:45</c:v>
                </c:pt>
                <c:pt idx="1546">
                  <c:v>05/30/12 08:50</c:v>
                </c:pt>
                <c:pt idx="1547">
                  <c:v>05/30/12 08:55</c:v>
                </c:pt>
                <c:pt idx="1548">
                  <c:v>05/30/12 09:00</c:v>
                </c:pt>
                <c:pt idx="1549">
                  <c:v>05/30/12 09:05</c:v>
                </c:pt>
                <c:pt idx="1550">
                  <c:v>05/30/12 09:10</c:v>
                </c:pt>
                <c:pt idx="1551">
                  <c:v>05/30/12 09:15</c:v>
                </c:pt>
                <c:pt idx="1552">
                  <c:v>05/30/12 09:20</c:v>
                </c:pt>
                <c:pt idx="1553">
                  <c:v>05/30/12 09:25</c:v>
                </c:pt>
                <c:pt idx="1554">
                  <c:v>05/30/12 09:30</c:v>
                </c:pt>
                <c:pt idx="1555">
                  <c:v>05/30/12 09:35</c:v>
                </c:pt>
                <c:pt idx="1556">
                  <c:v>05/30/12 09:40</c:v>
                </c:pt>
                <c:pt idx="1557">
                  <c:v>05/30/12 09:45</c:v>
                </c:pt>
                <c:pt idx="1558">
                  <c:v>05/30/12 09:50</c:v>
                </c:pt>
                <c:pt idx="1559">
                  <c:v>05/30/12 09:55</c:v>
                </c:pt>
                <c:pt idx="1560">
                  <c:v>05/30/12 10:00</c:v>
                </c:pt>
                <c:pt idx="1561">
                  <c:v>05/30/12 10:05</c:v>
                </c:pt>
                <c:pt idx="1562">
                  <c:v>05/30/12 10:10</c:v>
                </c:pt>
                <c:pt idx="1563">
                  <c:v>05/30/12 10:15</c:v>
                </c:pt>
                <c:pt idx="1564">
                  <c:v>05/30/12 10:20</c:v>
                </c:pt>
                <c:pt idx="1565">
                  <c:v>05/30/12 10:25</c:v>
                </c:pt>
                <c:pt idx="1566">
                  <c:v>05/30/12 10:30</c:v>
                </c:pt>
                <c:pt idx="1567">
                  <c:v>05/30/12 10:35</c:v>
                </c:pt>
                <c:pt idx="1568">
                  <c:v>05/30/12 10:40</c:v>
                </c:pt>
                <c:pt idx="1569">
                  <c:v>05/30/12 10:45</c:v>
                </c:pt>
                <c:pt idx="1570">
                  <c:v>05/30/12 10:50</c:v>
                </c:pt>
                <c:pt idx="1571">
                  <c:v>05/30/12 10:55</c:v>
                </c:pt>
                <c:pt idx="1572">
                  <c:v>05/30/12 11:00</c:v>
                </c:pt>
                <c:pt idx="1573">
                  <c:v>05/30/12 11:05</c:v>
                </c:pt>
                <c:pt idx="1574">
                  <c:v>05/30/12 11:10</c:v>
                </c:pt>
                <c:pt idx="1575">
                  <c:v>05/30/12 11:15</c:v>
                </c:pt>
                <c:pt idx="1576">
                  <c:v>05/30/12 11:20</c:v>
                </c:pt>
                <c:pt idx="1577">
                  <c:v>05/30/12 11:25</c:v>
                </c:pt>
                <c:pt idx="1578">
                  <c:v>05/30/12 11:30</c:v>
                </c:pt>
                <c:pt idx="1579">
                  <c:v>05/30/12 11:35</c:v>
                </c:pt>
                <c:pt idx="1580">
                  <c:v>05/30/12 11:40</c:v>
                </c:pt>
                <c:pt idx="1581">
                  <c:v>05/30/12 11:45</c:v>
                </c:pt>
                <c:pt idx="1582">
                  <c:v>05/30/12 11:50</c:v>
                </c:pt>
                <c:pt idx="1583">
                  <c:v>05/30/12 11:55</c:v>
                </c:pt>
                <c:pt idx="1584">
                  <c:v>05/30/12 12:00</c:v>
                </c:pt>
                <c:pt idx="1585">
                  <c:v>05/30/12 12:05</c:v>
                </c:pt>
                <c:pt idx="1586">
                  <c:v>05/30/12 12:10</c:v>
                </c:pt>
                <c:pt idx="1587">
                  <c:v>05/30/12 12:15</c:v>
                </c:pt>
                <c:pt idx="1588">
                  <c:v>05/30/12 12:20</c:v>
                </c:pt>
                <c:pt idx="1589">
                  <c:v>05/30/12 12:25</c:v>
                </c:pt>
                <c:pt idx="1590">
                  <c:v>05/30/12 12:30</c:v>
                </c:pt>
                <c:pt idx="1591">
                  <c:v>05/30/12 12:35</c:v>
                </c:pt>
                <c:pt idx="1592">
                  <c:v>05/30/12 12:40</c:v>
                </c:pt>
                <c:pt idx="1593">
                  <c:v>05/30/12 12:45</c:v>
                </c:pt>
                <c:pt idx="1594">
                  <c:v>05/30/12 12:50</c:v>
                </c:pt>
                <c:pt idx="1595">
                  <c:v>05/30/12 12:55</c:v>
                </c:pt>
                <c:pt idx="1596">
                  <c:v>05/30/12 13:00</c:v>
                </c:pt>
                <c:pt idx="1597">
                  <c:v>05/30/12 13:05</c:v>
                </c:pt>
                <c:pt idx="1598">
                  <c:v>05/30/12 13:10</c:v>
                </c:pt>
                <c:pt idx="1599">
                  <c:v>05/30/12 13:15</c:v>
                </c:pt>
                <c:pt idx="1600">
                  <c:v>05/30/12 13:20</c:v>
                </c:pt>
                <c:pt idx="1601">
                  <c:v>05/30/12 13:25</c:v>
                </c:pt>
                <c:pt idx="1602">
                  <c:v>05/30/12 13:30</c:v>
                </c:pt>
                <c:pt idx="1603">
                  <c:v>05/30/12 13:35</c:v>
                </c:pt>
                <c:pt idx="1604">
                  <c:v>05/30/12 13:40</c:v>
                </c:pt>
                <c:pt idx="1605">
                  <c:v>05/30/12 13:45</c:v>
                </c:pt>
                <c:pt idx="1606">
                  <c:v>05/30/12 13:50</c:v>
                </c:pt>
                <c:pt idx="1607">
                  <c:v>05/30/12 13:55</c:v>
                </c:pt>
                <c:pt idx="1608">
                  <c:v>05/30/12 14:00</c:v>
                </c:pt>
                <c:pt idx="1609">
                  <c:v>05/30/12 14:05</c:v>
                </c:pt>
                <c:pt idx="1610">
                  <c:v>05/30/12 14:10</c:v>
                </c:pt>
                <c:pt idx="1611">
                  <c:v>05/30/12 14:15</c:v>
                </c:pt>
                <c:pt idx="1612">
                  <c:v>05/30/12 14:20</c:v>
                </c:pt>
                <c:pt idx="1613">
                  <c:v>05/30/12 14:25</c:v>
                </c:pt>
                <c:pt idx="1614">
                  <c:v>05/30/12 14:30</c:v>
                </c:pt>
                <c:pt idx="1615">
                  <c:v>05/30/12 14:35</c:v>
                </c:pt>
                <c:pt idx="1616">
                  <c:v>05/30/12 14:40</c:v>
                </c:pt>
                <c:pt idx="1617">
                  <c:v>05/30/12 14:45</c:v>
                </c:pt>
                <c:pt idx="1618">
                  <c:v>05/30/12 14:50</c:v>
                </c:pt>
                <c:pt idx="1619">
                  <c:v>05/30/12 14:55</c:v>
                </c:pt>
                <c:pt idx="1620">
                  <c:v>05/30/12 15:00</c:v>
                </c:pt>
                <c:pt idx="1621">
                  <c:v>05/30/12 15:05</c:v>
                </c:pt>
                <c:pt idx="1622">
                  <c:v>05/30/12 15:10</c:v>
                </c:pt>
                <c:pt idx="1623">
                  <c:v>05/30/12 15:15</c:v>
                </c:pt>
                <c:pt idx="1624">
                  <c:v>05/30/12 15:20</c:v>
                </c:pt>
                <c:pt idx="1625">
                  <c:v>05/30/12 15:25</c:v>
                </c:pt>
                <c:pt idx="1626">
                  <c:v>05/30/12 15:30</c:v>
                </c:pt>
                <c:pt idx="1627">
                  <c:v>05/30/12 15:35</c:v>
                </c:pt>
                <c:pt idx="1628">
                  <c:v>05/30/12 15:40</c:v>
                </c:pt>
                <c:pt idx="1629">
                  <c:v>05/30/12 15:45</c:v>
                </c:pt>
                <c:pt idx="1630">
                  <c:v>05/30/12 15:50</c:v>
                </c:pt>
                <c:pt idx="1631">
                  <c:v>05/30/12 15:55</c:v>
                </c:pt>
                <c:pt idx="1632">
                  <c:v>05/30/12 16:00</c:v>
                </c:pt>
                <c:pt idx="1633">
                  <c:v>05/30/12 16:05</c:v>
                </c:pt>
                <c:pt idx="1634">
                  <c:v>05/30/12 16:10</c:v>
                </c:pt>
                <c:pt idx="1635">
                  <c:v>05/30/12 16:15</c:v>
                </c:pt>
                <c:pt idx="1636">
                  <c:v>05/30/12 16:20</c:v>
                </c:pt>
                <c:pt idx="1637">
                  <c:v>05/30/12 16:25</c:v>
                </c:pt>
                <c:pt idx="1638">
                  <c:v>05/30/12 16:30</c:v>
                </c:pt>
                <c:pt idx="1639">
                  <c:v>05/30/12 16:35</c:v>
                </c:pt>
                <c:pt idx="1640">
                  <c:v>05/30/12 16:40</c:v>
                </c:pt>
                <c:pt idx="1641">
                  <c:v>05/30/12 16:45</c:v>
                </c:pt>
                <c:pt idx="1642">
                  <c:v>05/30/12 16:50</c:v>
                </c:pt>
                <c:pt idx="1643">
                  <c:v>05/30/12 16:55</c:v>
                </c:pt>
                <c:pt idx="1644">
                  <c:v>05/30/12 17:00</c:v>
                </c:pt>
                <c:pt idx="1645">
                  <c:v>05/30/12 17:05</c:v>
                </c:pt>
                <c:pt idx="1646">
                  <c:v>05/30/12 17:10</c:v>
                </c:pt>
                <c:pt idx="1647">
                  <c:v>05/30/12 17:15</c:v>
                </c:pt>
                <c:pt idx="1648">
                  <c:v>05/30/12 17:20</c:v>
                </c:pt>
                <c:pt idx="1649">
                  <c:v>05/30/12 17:25</c:v>
                </c:pt>
                <c:pt idx="1650">
                  <c:v>05/30/12 17:30</c:v>
                </c:pt>
                <c:pt idx="1651">
                  <c:v>05/30/12 17:35</c:v>
                </c:pt>
                <c:pt idx="1652">
                  <c:v>05/30/12 17:40</c:v>
                </c:pt>
                <c:pt idx="1653">
                  <c:v>05/30/12 17:45</c:v>
                </c:pt>
                <c:pt idx="1654">
                  <c:v>05/30/12 17:50</c:v>
                </c:pt>
                <c:pt idx="1655">
                  <c:v>05/30/12 17:55</c:v>
                </c:pt>
                <c:pt idx="1656">
                  <c:v>05/30/12 18:00</c:v>
                </c:pt>
                <c:pt idx="1657">
                  <c:v>05/30/12 18:05</c:v>
                </c:pt>
                <c:pt idx="1658">
                  <c:v>05/30/12 18:10</c:v>
                </c:pt>
                <c:pt idx="1659">
                  <c:v>05/30/12 18:15</c:v>
                </c:pt>
                <c:pt idx="1660">
                  <c:v>05/30/12 18:20</c:v>
                </c:pt>
                <c:pt idx="1661">
                  <c:v>05/30/12 18:25</c:v>
                </c:pt>
                <c:pt idx="1662">
                  <c:v>05/30/12 18:30</c:v>
                </c:pt>
                <c:pt idx="1663">
                  <c:v>05/30/12 18:35</c:v>
                </c:pt>
                <c:pt idx="1664">
                  <c:v>05/30/12 18:40</c:v>
                </c:pt>
                <c:pt idx="1665">
                  <c:v>05/30/12 18:45</c:v>
                </c:pt>
                <c:pt idx="1666">
                  <c:v>05/30/12 18:50</c:v>
                </c:pt>
                <c:pt idx="1667">
                  <c:v>05/30/12 18:55</c:v>
                </c:pt>
                <c:pt idx="1668">
                  <c:v>05/30/12 19:00</c:v>
                </c:pt>
                <c:pt idx="1669">
                  <c:v>05/30/12 19:05</c:v>
                </c:pt>
                <c:pt idx="1670">
                  <c:v>05/30/12 19:10</c:v>
                </c:pt>
                <c:pt idx="1671">
                  <c:v>05/30/12 19:15</c:v>
                </c:pt>
                <c:pt idx="1672">
                  <c:v>05/30/12 19:20</c:v>
                </c:pt>
                <c:pt idx="1673">
                  <c:v>05/30/12 19:25</c:v>
                </c:pt>
                <c:pt idx="1674">
                  <c:v>05/30/12 19:30</c:v>
                </c:pt>
                <c:pt idx="1675">
                  <c:v>05/30/12 19:35</c:v>
                </c:pt>
                <c:pt idx="1676">
                  <c:v>05/30/12 19:40</c:v>
                </c:pt>
                <c:pt idx="1677">
                  <c:v>05/30/12 19:45</c:v>
                </c:pt>
                <c:pt idx="1678">
                  <c:v>05/30/12 19:50</c:v>
                </c:pt>
                <c:pt idx="1679">
                  <c:v>05/30/12 19:55</c:v>
                </c:pt>
                <c:pt idx="1680">
                  <c:v>05/30/12 20:00</c:v>
                </c:pt>
                <c:pt idx="1681">
                  <c:v>05/30/12 20:05</c:v>
                </c:pt>
                <c:pt idx="1682">
                  <c:v>05/30/12 20:10</c:v>
                </c:pt>
                <c:pt idx="1683">
                  <c:v>05/30/12 20:15</c:v>
                </c:pt>
                <c:pt idx="1684">
                  <c:v>05/30/12 20:20</c:v>
                </c:pt>
                <c:pt idx="1685">
                  <c:v>05/30/12 20:25</c:v>
                </c:pt>
                <c:pt idx="1686">
                  <c:v>05/30/12 20:30</c:v>
                </c:pt>
                <c:pt idx="1687">
                  <c:v>05/30/12 20:35</c:v>
                </c:pt>
                <c:pt idx="1688">
                  <c:v>05/30/12 20:40</c:v>
                </c:pt>
                <c:pt idx="1689">
                  <c:v>05/30/12 20:45</c:v>
                </c:pt>
                <c:pt idx="1690">
                  <c:v>05/30/12 20:50</c:v>
                </c:pt>
                <c:pt idx="1691">
                  <c:v>05/30/12 20:55</c:v>
                </c:pt>
                <c:pt idx="1692">
                  <c:v>05/30/12 21:00</c:v>
                </c:pt>
                <c:pt idx="1693">
                  <c:v>05/30/12 21:05</c:v>
                </c:pt>
                <c:pt idx="1694">
                  <c:v>05/30/12 21:10</c:v>
                </c:pt>
                <c:pt idx="1695">
                  <c:v>05/30/12 21:15</c:v>
                </c:pt>
                <c:pt idx="1696">
                  <c:v>05/30/12 21:20</c:v>
                </c:pt>
                <c:pt idx="1697">
                  <c:v>05/30/12 21:25</c:v>
                </c:pt>
                <c:pt idx="1698">
                  <c:v>05/30/12 21:30</c:v>
                </c:pt>
                <c:pt idx="1699">
                  <c:v>05/30/12 21:35</c:v>
                </c:pt>
                <c:pt idx="1700">
                  <c:v>05/30/12 21:40</c:v>
                </c:pt>
                <c:pt idx="1701">
                  <c:v>05/30/12 21:45</c:v>
                </c:pt>
                <c:pt idx="1702">
                  <c:v>05/30/12 21:50</c:v>
                </c:pt>
                <c:pt idx="1703">
                  <c:v>05/30/12 21:55</c:v>
                </c:pt>
                <c:pt idx="1704">
                  <c:v>05/30/12 22:00</c:v>
                </c:pt>
                <c:pt idx="1705">
                  <c:v>05/30/12 22:05</c:v>
                </c:pt>
                <c:pt idx="1706">
                  <c:v>05/30/12 22:10</c:v>
                </c:pt>
                <c:pt idx="1707">
                  <c:v>05/30/12 22:15</c:v>
                </c:pt>
                <c:pt idx="1708">
                  <c:v>05/30/12 22:20</c:v>
                </c:pt>
                <c:pt idx="1709">
                  <c:v>05/30/12 22:25</c:v>
                </c:pt>
                <c:pt idx="1710">
                  <c:v>05/30/12 22:30</c:v>
                </c:pt>
                <c:pt idx="1711">
                  <c:v>05/30/12 22:35</c:v>
                </c:pt>
                <c:pt idx="1712">
                  <c:v>05/30/12 22:40</c:v>
                </c:pt>
                <c:pt idx="1713">
                  <c:v>05/30/12 22:45</c:v>
                </c:pt>
                <c:pt idx="1714">
                  <c:v>05/30/12 22:50</c:v>
                </c:pt>
                <c:pt idx="1715">
                  <c:v>05/30/12 22:55</c:v>
                </c:pt>
                <c:pt idx="1716">
                  <c:v>05/30/12 23:00</c:v>
                </c:pt>
                <c:pt idx="1717">
                  <c:v>05/30/12 23:05</c:v>
                </c:pt>
                <c:pt idx="1718">
                  <c:v>05/30/12 23:10</c:v>
                </c:pt>
                <c:pt idx="1719">
                  <c:v>05/30/12 23:15</c:v>
                </c:pt>
                <c:pt idx="1720">
                  <c:v>05/30/12 23:20</c:v>
                </c:pt>
                <c:pt idx="1721">
                  <c:v>05/30/12 23:25</c:v>
                </c:pt>
                <c:pt idx="1722">
                  <c:v>05/30/12 23:30</c:v>
                </c:pt>
                <c:pt idx="1723">
                  <c:v>05/30/12 23:35</c:v>
                </c:pt>
                <c:pt idx="1724">
                  <c:v>05/30/12 23:40</c:v>
                </c:pt>
                <c:pt idx="1725">
                  <c:v>05/30/12 23:45</c:v>
                </c:pt>
                <c:pt idx="1726">
                  <c:v>05/30/12 23:50</c:v>
                </c:pt>
              </c:strCache>
            </c:strRef>
          </c:cat>
          <c:val>
            <c:numRef>
              <c:f>'January-June'!$E$41768:$E$43494</c:f>
              <c:numCache>
                <c:formatCode>0</c:formatCode>
                <c:ptCount val="1727"/>
                <c:pt idx="0">
                  <c:v>13741.7998046875</c:v>
                </c:pt>
                <c:pt idx="1">
                  <c:v>13783.0</c:v>
                </c:pt>
                <c:pt idx="2">
                  <c:v>13721.0</c:v>
                </c:pt>
                <c:pt idx="3">
                  <c:v>13732.0</c:v>
                </c:pt>
                <c:pt idx="4">
                  <c:v>13903.0</c:v>
                </c:pt>
                <c:pt idx="5">
                  <c:v>13848.0</c:v>
                </c:pt>
                <c:pt idx="6">
                  <c:v>13780.0</c:v>
                </c:pt>
                <c:pt idx="7">
                  <c:v>13749.0</c:v>
                </c:pt>
                <c:pt idx="8">
                  <c:v>13757.0</c:v>
                </c:pt>
                <c:pt idx="9">
                  <c:v>13809.0</c:v>
                </c:pt>
                <c:pt idx="10">
                  <c:v>13867.0</c:v>
                </c:pt>
                <c:pt idx="11">
                  <c:v>14007.0</c:v>
                </c:pt>
                <c:pt idx="12">
                  <c:v>13953.0</c:v>
                </c:pt>
                <c:pt idx="13">
                  <c:v>13998.0</c:v>
                </c:pt>
                <c:pt idx="14">
                  <c:v>13847.0</c:v>
                </c:pt>
                <c:pt idx="15">
                  <c:v>13804.0</c:v>
                </c:pt>
                <c:pt idx="16">
                  <c:v>13841.0</c:v>
                </c:pt>
                <c:pt idx="17">
                  <c:v>13801.0</c:v>
                </c:pt>
                <c:pt idx="18">
                  <c:v>13751.0</c:v>
                </c:pt>
                <c:pt idx="19">
                  <c:v>13806.0</c:v>
                </c:pt>
                <c:pt idx="20">
                  <c:v>13831.0</c:v>
                </c:pt>
                <c:pt idx="21">
                  <c:v>13859.400390625</c:v>
                </c:pt>
                <c:pt idx="22">
                  <c:v>13825.0</c:v>
                </c:pt>
                <c:pt idx="23">
                  <c:v>13445.0</c:v>
                </c:pt>
                <c:pt idx="24">
                  <c:v>13427.0</c:v>
                </c:pt>
                <c:pt idx="25">
                  <c:v>13359.0</c:v>
                </c:pt>
                <c:pt idx="26">
                  <c:v>13277.0</c:v>
                </c:pt>
                <c:pt idx="27">
                  <c:v>13315.0</c:v>
                </c:pt>
                <c:pt idx="28">
                  <c:v>13364.0</c:v>
                </c:pt>
                <c:pt idx="29">
                  <c:v>13369.0</c:v>
                </c:pt>
                <c:pt idx="30">
                  <c:v>13295.0</c:v>
                </c:pt>
                <c:pt idx="31">
                  <c:v>13349.0</c:v>
                </c:pt>
                <c:pt idx="32">
                  <c:v>13291.0</c:v>
                </c:pt>
                <c:pt idx="33">
                  <c:v>13251.0</c:v>
                </c:pt>
                <c:pt idx="34">
                  <c:v>13283.2001953125</c:v>
                </c:pt>
                <c:pt idx="35">
                  <c:v>13056.0</c:v>
                </c:pt>
                <c:pt idx="36">
                  <c:v>13152.0</c:v>
                </c:pt>
                <c:pt idx="37">
                  <c:v>13150.0</c:v>
                </c:pt>
                <c:pt idx="38">
                  <c:v>13081.0</c:v>
                </c:pt>
                <c:pt idx="39">
                  <c:v>13135.0</c:v>
                </c:pt>
                <c:pt idx="40">
                  <c:v>13131.0</c:v>
                </c:pt>
                <c:pt idx="41">
                  <c:v>13141.0</c:v>
                </c:pt>
                <c:pt idx="42">
                  <c:v>13168.0</c:v>
                </c:pt>
                <c:pt idx="43">
                  <c:v>13167.0</c:v>
                </c:pt>
                <c:pt idx="44">
                  <c:v>13150.0</c:v>
                </c:pt>
                <c:pt idx="45">
                  <c:v>13161.400390625</c:v>
                </c:pt>
                <c:pt idx="46">
                  <c:v>13159.5</c:v>
                </c:pt>
                <c:pt idx="47">
                  <c:v>13113.0</c:v>
                </c:pt>
                <c:pt idx="48">
                  <c:v>13110.0</c:v>
                </c:pt>
                <c:pt idx="49">
                  <c:v>13178.0</c:v>
                </c:pt>
                <c:pt idx="50">
                  <c:v>13167.0</c:v>
                </c:pt>
                <c:pt idx="51">
                  <c:v>13169.0</c:v>
                </c:pt>
                <c:pt idx="52">
                  <c:v>13217.0</c:v>
                </c:pt>
                <c:pt idx="53">
                  <c:v>13224.0</c:v>
                </c:pt>
                <c:pt idx="54">
                  <c:v>13129.6669921875</c:v>
                </c:pt>
                <c:pt idx="55">
                  <c:v>13111.0</c:v>
                </c:pt>
                <c:pt idx="56">
                  <c:v>13169.0</c:v>
                </c:pt>
                <c:pt idx="57">
                  <c:v>13132.0</c:v>
                </c:pt>
                <c:pt idx="58">
                  <c:v>13129.0</c:v>
                </c:pt>
                <c:pt idx="59">
                  <c:v>12950.0</c:v>
                </c:pt>
                <c:pt idx="60">
                  <c:v>13057.3330078125</c:v>
                </c:pt>
                <c:pt idx="61">
                  <c:v>13165.0</c:v>
                </c:pt>
                <c:pt idx="62">
                  <c:v>13220.0</c:v>
                </c:pt>
                <c:pt idx="63">
                  <c:v>13285.599609375</c:v>
                </c:pt>
                <c:pt idx="64">
                  <c:v>13368.0</c:v>
                </c:pt>
                <c:pt idx="65">
                  <c:v>13504.0</c:v>
                </c:pt>
                <c:pt idx="66">
                  <c:v>13477.0</c:v>
                </c:pt>
                <c:pt idx="67">
                  <c:v>13599.0</c:v>
                </c:pt>
                <c:pt idx="68">
                  <c:v>13584.2001953125</c:v>
                </c:pt>
                <c:pt idx="69">
                  <c:v>13468.0</c:v>
                </c:pt>
                <c:pt idx="70">
                  <c:v>13553.599609375</c:v>
                </c:pt>
                <c:pt idx="71">
                  <c:v>13480.0</c:v>
                </c:pt>
                <c:pt idx="72">
                  <c:v>13384.0</c:v>
                </c:pt>
                <c:pt idx="73">
                  <c:v>13277.3330078125</c:v>
                </c:pt>
                <c:pt idx="74">
                  <c:v>13268.0</c:v>
                </c:pt>
                <c:pt idx="75">
                  <c:v>13219.0</c:v>
                </c:pt>
                <c:pt idx="76">
                  <c:v>13234.0</c:v>
                </c:pt>
                <c:pt idx="77">
                  <c:v>13282.0</c:v>
                </c:pt>
                <c:pt idx="78">
                  <c:v>13264.0</c:v>
                </c:pt>
                <c:pt idx="79">
                  <c:v>13315.0</c:v>
                </c:pt>
                <c:pt idx="80">
                  <c:v>13266.0</c:v>
                </c:pt>
                <c:pt idx="81">
                  <c:v>13453.0</c:v>
                </c:pt>
                <c:pt idx="82">
                  <c:v>13545.5</c:v>
                </c:pt>
                <c:pt idx="83">
                  <c:v>13540.0</c:v>
                </c:pt>
                <c:pt idx="84">
                  <c:v>13655.0</c:v>
                </c:pt>
                <c:pt idx="85">
                  <c:v>13716.0</c:v>
                </c:pt>
                <c:pt idx="86">
                  <c:v>13835.0</c:v>
                </c:pt>
                <c:pt idx="87">
                  <c:v>13856.0</c:v>
                </c:pt>
                <c:pt idx="88">
                  <c:v>13828.0</c:v>
                </c:pt>
                <c:pt idx="89">
                  <c:v>13781.0</c:v>
                </c:pt>
                <c:pt idx="90">
                  <c:v>13793.0</c:v>
                </c:pt>
                <c:pt idx="91">
                  <c:v>13778.0</c:v>
                </c:pt>
                <c:pt idx="92">
                  <c:v>13786.0</c:v>
                </c:pt>
                <c:pt idx="93">
                  <c:v>13710.5</c:v>
                </c:pt>
                <c:pt idx="94">
                  <c:v>13637.0</c:v>
                </c:pt>
                <c:pt idx="95">
                  <c:v>13743.0</c:v>
                </c:pt>
                <c:pt idx="96">
                  <c:v>13920.7998046875</c:v>
                </c:pt>
                <c:pt idx="97">
                  <c:v>14150.0</c:v>
                </c:pt>
                <c:pt idx="98">
                  <c:v>14243.0</c:v>
                </c:pt>
                <c:pt idx="99">
                  <c:v>14137.0</c:v>
                </c:pt>
                <c:pt idx="100">
                  <c:v>14128.0</c:v>
                </c:pt>
                <c:pt idx="101">
                  <c:v>14087.0</c:v>
                </c:pt>
                <c:pt idx="102">
                  <c:v>14103.0</c:v>
                </c:pt>
                <c:pt idx="103">
                  <c:v>14138.0</c:v>
                </c:pt>
                <c:pt idx="104">
                  <c:v>14134.0</c:v>
                </c:pt>
                <c:pt idx="105">
                  <c:v>14120.0</c:v>
                </c:pt>
                <c:pt idx="106">
                  <c:v>14150.0</c:v>
                </c:pt>
                <c:pt idx="107">
                  <c:v>14114.0</c:v>
                </c:pt>
                <c:pt idx="108">
                  <c:v>14050.0</c:v>
                </c:pt>
                <c:pt idx="109">
                  <c:v>14064.0</c:v>
                </c:pt>
                <c:pt idx="110">
                  <c:v>14060.0</c:v>
                </c:pt>
                <c:pt idx="111">
                  <c:v>14049.0</c:v>
                </c:pt>
                <c:pt idx="112">
                  <c:v>14009.0</c:v>
                </c:pt>
                <c:pt idx="113">
                  <c:v>14010.0</c:v>
                </c:pt>
                <c:pt idx="114">
                  <c:v>14025.0</c:v>
                </c:pt>
                <c:pt idx="115">
                  <c:v>13874.0</c:v>
                </c:pt>
                <c:pt idx="116">
                  <c:v>13926.0</c:v>
                </c:pt>
                <c:pt idx="117">
                  <c:v>13970.0</c:v>
                </c:pt>
                <c:pt idx="118">
                  <c:v>14006.0</c:v>
                </c:pt>
                <c:pt idx="119">
                  <c:v>13893.0</c:v>
                </c:pt>
                <c:pt idx="120">
                  <c:v>13892.0</c:v>
                </c:pt>
                <c:pt idx="121">
                  <c:v>13877.0</c:v>
                </c:pt>
                <c:pt idx="122">
                  <c:v>13914.0</c:v>
                </c:pt>
                <c:pt idx="123">
                  <c:v>14017.0</c:v>
                </c:pt>
                <c:pt idx="124">
                  <c:v>14069.0</c:v>
                </c:pt>
                <c:pt idx="125">
                  <c:v>14047.0</c:v>
                </c:pt>
                <c:pt idx="126">
                  <c:v>13945.0</c:v>
                </c:pt>
                <c:pt idx="127">
                  <c:v>13931.0</c:v>
                </c:pt>
                <c:pt idx="128">
                  <c:v>13967.6669921875</c:v>
                </c:pt>
                <c:pt idx="129">
                  <c:v>13936.0</c:v>
                </c:pt>
                <c:pt idx="130">
                  <c:v>13959.0</c:v>
                </c:pt>
                <c:pt idx="131">
                  <c:v>13978.0</c:v>
                </c:pt>
                <c:pt idx="132">
                  <c:v>13947.0</c:v>
                </c:pt>
                <c:pt idx="133">
                  <c:v>13916.0</c:v>
                </c:pt>
                <c:pt idx="134">
                  <c:v>13866.0</c:v>
                </c:pt>
                <c:pt idx="135">
                  <c:v>13828.0</c:v>
                </c:pt>
                <c:pt idx="136">
                  <c:v>13841.0</c:v>
                </c:pt>
                <c:pt idx="137">
                  <c:v>13810.0</c:v>
                </c:pt>
                <c:pt idx="138">
                  <c:v>13820.599609375</c:v>
                </c:pt>
                <c:pt idx="139">
                  <c:v>13842.0</c:v>
                </c:pt>
                <c:pt idx="140">
                  <c:v>13839.0</c:v>
                </c:pt>
                <c:pt idx="141">
                  <c:v>13824.2001953125</c:v>
                </c:pt>
                <c:pt idx="142">
                  <c:v>13856.0</c:v>
                </c:pt>
                <c:pt idx="143">
                  <c:v>13806.5</c:v>
                </c:pt>
                <c:pt idx="144">
                  <c:v>13805.0</c:v>
                </c:pt>
                <c:pt idx="145">
                  <c:v>13795.0</c:v>
                </c:pt>
                <c:pt idx="146">
                  <c:v>13846.0</c:v>
                </c:pt>
                <c:pt idx="147">
                  <c:v>13842.0</c:v>
                </c:pt>
                <c:pt idx="148">
                  <c:v>13847.0</c:v>
                </c:pt>
                <c:pt idx="149">
                  <c:v>13830.0</c:v>
                </c:pt>
                <c:pt idx="150">
                  <c:v>13849.0</c:v>
                </c:pt>
                <c:pt idx="151">
                  <c:v>13831.0</c:v>
                </c:pt>
                <c:pt idx="152">
                  <c:v>13848.0</c:v>
                </c:pt>
                <c:pt idx="153">
                  <c:v>13839.0</c:v>
                </c:pt>
                <c:pt idx="154">
                  <c:v>13778.0</c:v>
                </c:pt>
                <c:pt idx="155">
                  <c:v>13784.0</c:v>
                </c:pt>
                <c:pt idx="156">
                  <c:v>13781.0</c:v>
                </c:pt>
                <c:pt idx="157">
                  <c:v>13681.0</c:v>
                </c:pt>
                <c:pt idx="158">
                  <c:v>13667.6669921875</c:v>
                </c:pt>
                <c:pt idx="159">
                  <c:v>13733.0</c:v>
                </c:pt>
                <c:pt idx="160">
                  <c:v>13691.0</c:v>
                </c:pt>
                <c:pt idx="161">
                  <c:v>13730.0</c:v>
                </c:pt>
                <c:pt idx="162">
                  <c:v>13751.0</c:v>
                </c:pt>
                <c:pt idx="163">
                  <c:v>13726.0</c:v>
                </c:pt>
                <c:pt idx="164">
                  <c:v>13723.0</c:v>
                </c:pt>
                <c:pt idx="165">
                  <c:v>13723.0</c:v>
                </c:pt>
                <c:pt idx="166">
                  <c:v>13687.0</c:v>
                </c:pt>
                <c:pt idx="167">
                  <c:v>13650.0</c:v>
                </c:pt>
                <c:pt idx="168">
                  <c:v>13646.0</c:v>
                </c:pt>
                <c:pt idx="169">
                  <c:v>13578.0</c:v>
                </c:pt>
                <c:pt idx="170">
                  <c:v>13588.0</c:v>
                </c:pt>
                <c:pt idx="171">
                  <c:v>13638.0</c:v>
                </c:pt>
                <c:pt idx="172">
                  <c:v>13568.0</c:v>
                </c:pt>
                <c:pt idx="173">
                  <c:v>13538.0</c:v>
                </c:pt>
                <c:pt idx="174">
                  <c:v>13540.0</c:v>
                </c:pt>
                <c:pt idx="175">
                  <c:v>13489.0</c:v>
                </c:pt>
                <c:pt idx="176">
                  <c:v>13488.0</c:v>
                </c:pt>
                <c:pt idx="177">
                  <c:v>13519.0</c:v>
                </c:pt>
                <c:pt idx="178">
                  <c:v>13545.0</c:v>
                </c:pt>
                <c:pt idx="179">
                  <c:v>13494.0</c:v>
                </c:pt>
                <c:pt idx="180">
                  <c:v>13567.0</c:v>
                </c:pt>
                <c:pt idx="181">
                  <c:v>13557.0</c:v>
                </c:pt>
                <c:pt idx="182">
                  <c:v>13555.0</c:v>
                </c:pt>
                <c:pt idx="183">
                  <c:v>13494.0</c:v>
                </c:pt>
                <c:pt idx="184">
                  <c:v>13537.0</c:v>
                </c:pt>
                <c:pt idx="185">
                  <c:v>13547.0</c:v>
                </c:pt>
                <c:pt idx="186">
                  <c:v>13531.0</c:v>
                </c:pt>
                <c:pt idx="187">
                  <c:v>13501.0</c:v>
                </c:pt>
                <c:pt idx="188">
                  <c:v>13547.7998046875</c:v>
                </c:pt>
                <c:pt idx="189">
                  <c:v>13564.3330078125</c:v>
                </c:pt>
                <c:pt idx="190">
                  <c:v>13533.0</c:v>
                </c:pt>
                <c:pt idx="191">
                  <c:v>13655.0</c:v>
                </c:pt>
                <c:pt idx="192">
                  <c:v>13568.0</c:v>
                </c:pt>
                <c:pt idx="193">
                  <c:v>13576.0</c:v>
                </c:pt>
                <c:pt idx="194">
                  <c:v>13636.0</c:v>
                </c:pt>
                <c:pt idx="195">
                  <c:v>13672.0</c:v>
                </c:pt>
                <c:pt idx="196">
                  <c:v>13681.5</c:v>
                </c:pt>
                <c:pt idx="197">
                  <c:v>13666.0</c:v>
                </c:pt>
                <c:pt idx="198">
                  <c:v>13654.0</c:v>
                </c:pt>
                <c:pt idx="199">
                  <c:v>13643.5</c:v>
                </c:pt>
                <c:pt idx="200">
                  <c:v>13621.0</c:v>
                </c:pt>
                <c:pt idx="201">
                  <c:v>13627.0</c:v>
                </c:pt>
                <c:pt idx="202">
                  <c:v>13621.0</c:v>
                </c:pt>
                <c:pt idx="203">
                  <c:v>13345.0</c:v>
                </c:pt>
                <c:pt idx="204">
                  <c:v>13309.0</c:v>
                </c:pt>
                <c:pt idx="205">
                  <c:v>13311.0</c:v>
                </c:pt>
                <c:pt idx="206">
                  <c:v>13333.0</c:v>
                </c:pt>
                <c:pt idx="207">
                  <c:v>13360.0</c:v>
                </c:pt>
                <c:pt idx="208">
                  <c:v>13349.0</c:v>
                </c:pt>
                <c:pt idx="209">
                  <c:v>13366.0</c:v>
                </c:pt>
                <c:pt idx="210">
                  <c:v>13312.0</c:v>
                </c:pt>
                <c:pt idx="211">
                  <c:v>13307.0</c:v>
                </c:pt>
                <c:pt idx="212">
                  <c:v>13308.0</c:v>
                </c:pt>
                <c:pt idx="213">
                  <c:v>13296.599609375</c:v>
                </c:pt>
                <c:pt idx="214">
                  <c:v>13469.0</c:v>
                </c:pt>
                <c:pt idx="215">
                  <c:v>13399.0</c:v>
                </c:pt>
                <c:pt idx="216">
                  <c:v>13428.0</c:v>
                </c:pt>
                <c:pt idx="217">
                  <c:v>13405.0</c:v>
                </c:pt>
                <c:pt idx="218">
                  <c:v>13340.0</c:v>
                </c:pt>
                <c:pt idx="219">
                  <c:v>13266.0</c:v>
                </c:pt>
                <c:pt idx="220">
                  <c:v>13209.400390625</c:v>
                </c:pt>
                <c:pt idx="221">
                  <c:v>13322.0</c:v>
                </c:pt>
                <c:pt idx="222">
                  <c:v>13278.0</c:v>
                </c:pt>
                <c:pt idx="223">
                  <c:v>13307.0</c:v>
                </c:pt>
                <c:pt idx="224">
                  <c:v>13292.0</c:v>
                </c:pt>
                <c:pt idx="225">
                  <c:v>13310.0</c:v>
                </c:pt>
                <c:pt idx="226">
                  <c:v>13290.0</c:v>
                </c:pt>
                <c:pt idx="227">
                  <c:v>13175.0</c:v>
                </c:pt>
                <c:pt idx="228">
                  <c:v>13165.3330078125</c:v>
                </c:pt>
                <c:pt idx="229">
                  <c:v>13266.0</c:v>
                </c:pt>
                <c:pt idx="230">
                  <c:v>13241.0</c:v>
                </c:pt>
                <c:pt idx="231">
                  <c:v>13207.7998046875</c:v>
                </c:pt>
                <c:pt idx="232">
                  <c:v>13193.0</c:v>
                </c:pt>
                <c:pt idx="233">
                  <c:v>13160.0</c:v>
                </c:pt>
                <c:pt idx="234">
                  <c:v>13208.0</c:v>
                </c:pt>
                <c:pt idx="235">
                  <c:v>13247.5</c:v>
                </c:pt>
                <c:pt idx="236">
                  <c:v>13241.0</c:v>
                </c:pt>
                <c:pt idx="237">
                  <c:v>13279.0</c:v>
                </c:pt>
                <c:pt idx="238">
                  <c:v>13273.0</c:v>
                </c:pt>
                <c:pt idx="239">
                  <c:v>13653.0</c:v>
                </c:pt>
                <c:pt idx="240">
                  <c:v>13715.0</c:v>
                </c:pt>
                <c:pt idx="241">
                  <c:v>13907.0</c:v>
                </c:pt>
                <c:pt idx="242">
                  <c:v>13828.0</c:v>
                </c:pt>
                <c:pt idx="243">
                  <c:v>13865.0</c:v>
                </c:pt>
                <c:pt idx="244">
                  <c:v>13834.0</c:v>
                </c:pt>
                <c:pt idx="245">
                  <c:v>14076.0</c:v>
                </c:pt>
                <c:pt idx="246">
                  <c:v>14114.0</c:v>
                </c:pt>
                <c:pt idx="247">
                  <c:v>14121.0</c:v>
                </c:pt>
                <c:pt idx="248">
                  <c:v>13658.0</c:v>
                </c:pt>
                <c:pt idx="249">
                  <c:v>13683.0</c:v>
                </c:pt>
                <c:pt idx="250">
                  <c:v>13709.0</c:v>
                </c:pt>
                <c:pt idx="251">
                  <c:v>13670.7998046875</c:v>
                </c:pt>
                <c:pt idx="252">
                  <c:v>13645.0</c:v>
                </c:pt>
                <c:pt idx="253">
                  <c:v>13591.0</c:v>
                </c:pt>
                <c:pt idx="254">
                  <c:v>13607.0</c:v>
                </c:pt>
                <c:pt idx="255">
                  <c:v>13615.0</c:v>
                </c:pt>
                <c:pt idx="256">
                  <c:v>13635.2001953125</c:v>
                </c:pt>
                <c:pt idx="257">
                  <c:v>13669.2001953125</c:v>
                </c:pt>
                <c:pt idx="258">
                  <c:v>13661.0</c:v>
                </c:pt>
                <c:pt idx="259">
                  <c:v>13692.0</c:v>
                </c:pt>
                <c:pt idx="260">
                  <c:v>13674.0</c:v>
                </c:pt>
                <c:pt idx="261">
                  <c:v>13660.400390625</c:v>
                </c:pt>
                <c:pt idx="262">
                  <c:v>13628.0</c:v>
                </c:pt>
                <c:pt idx="263">
                  <c:v>13800.0</c:v>
                </c:pt>
                <c:pt idx="264">
                  <c:v>13916.0</c:v>
                </c:pt>
                <c:pt idx="265">
                  <c:v>14192.0</c:v>
                </c:pt>
                <c:pt idx="266">
                  <c:v>14478.0</c:v>
                </c:pt>
                <c:pt idx="267">
                  <c:v>14551.0</c:v>
                </c:pt>
                <c:pt idx="268">
                  <c:v>14503.0</c:v>
                </c:pt>
                <c:pt idx="269">
                  <c:v>14580.2001953125</c:v>
                </c:pt>
                <c:pt idx="270">
                  <c:v>14548.2001953125</c:v>
                </c:pt>
                <c:pt idx="271">
                  <c:v>14590.0</c:v>
                </c:pt>
                <c:pt idx="272">
                  <c:v>14539.0</c:v>
                </c:pt>
                <c:pt idx="273">
                  <c:v>14515.0</c:v>
                </c:pt>
                <c:pt idx="274">
                  <c:v>14526.0</c:v>
                </c:pt>
                <c:pt idx="275">
                  <c:v>14804.2001953125</c:v>
                </c:pt>
                <c:pt idx="276">
                  <c:v>14871.0</c:v>
                </c:pt>
                <c:pt idx="277">
                  <c:v>14806.5</c:v>
                </c:pt>
                <c:pt idx="278">
                  <c:v>14461.0</c:v>
                </c:pt>
                <c:pt idx="279">
                  <c:v>14374.0</c:v>
                </c:pt>
                <c:pt idx="280">
                  <c:v>14372.0</c:v>
                </c:pt>
                <c:pt idx="281">
                  <c:v>14368.0</c:v>
                </c:pt>
                <c:pt idx="282">
                  <c:v>14335.0</c:v>
                </c:pt>
                <c:pt idx="283">
                  <c:v>14356.0</c:v>
                </c:pt>
                <c:pt idx="284">
                  <c:v>14378.0</c:v>
                </c:pt>
                <c:pt idx="285">
                  <c:v>14362.0</c:v>
                </c:pt>
                <c:pt idx="286">
                  <c:v>14354.0</c:v>
                </c:pt>
                <c:pt idx="287">
                  <c:v>14369.0</c:v>
                </c:pt>
                <c:pt idx="288">
                  <c:v>14238.0</c:v>
                </c:pt>
                <c:pt idx="289">
                  <c:v>14083.0</c:v>
                </c:pt>
                <c:pt idx="290">
                  <c:v>13965.0</c:v>
                </c:pt>
                <c:pt idx="291">
                  <c:v>13810.0</c:v>
                </c:pt>
                <c:pt idx="292">
                  <c:v>13812.2001953125</c:v>
                </c:pt>
                <c:pt idx="293">
                  <c:v>13787.400390625</c:v>
                </c:pt>
                <c:pt idx="294">
                  <c:v>13737.0</c:v>
                </c:pt>
                <c:pt idx="295">
                  <c:v>13785.0</c:v>
                </c:pt>
                <c:pt idx="296">
                  <c:v>13817.0</c:v>
                </c:pt>
                <c:pt idx="297">
                  <c:v>13802.0</c:v>
                </c:pt>
                <c:pt idx="298">
                  <c:v>13841.0</c:v>
                </c:pt>
                <c:pt idx="299">
                  <c:v>13791.0</c:v>
                </c:pt>
                <c:pt idx="300">
                  <c:v>13765.0</c:v>
                </c:pt>
                <c:pt idx="301">
                  <c:v>13670.0</c:v>
                </c:pt>
                <c:pt idx="302">
                  <c:v>13711.0</c:v>
                </c:pt>
                <c:pt idx="303">
                  <c:v>13690.0</c:v>
                </c:pt>
                <c:pt idx="304">
                  <c:v>13707.0</c:v>
                </c:pt>
                <c:pt idx="305">
                  <c:v>13646.0</c:v>
                </c:pt>
                <c:pt idx="306">
                  <c:v>13637.0</c:v>
                </c:pt>
                <c:pt idx="307">
                  <c:v>13648.0</c:v>
                </c:pt>
                <c:pt idx="308">
                  <c:v>13624.0</c:v>
                </c:pt>
                <c:pt idx="309">
                  <c:v>13658.0</c:v>
                </c:pt>
                <c:pt idx="310">
                  <c:v>13651.0</c:v>
                </c:pt>
                <c:pt idx="311">
                  <c:v>13565.0</c:v>
                </c:pt>
                <c:pt idx="312">
                  <c:v>13457.0</c:v>
                </c:pt>
                <c:pt idx="313">
                  <c:v>13472.0</c:v>
                </c:pt>
                <c:pt idx="314">
                  <c:v>13348.0</c:v>
                </c:pt>
                <c:pt idx="315">
                  <c:v>13320.0</c:v>
                </c:pt>
                <c:pt idx="316">
                  <c:v>13348.0</c:v>
                </c:pt>
                <c:pt idx="317">
                  <c:v>13333.0</c:v>
                </c:pt>
                <c:pt idx="318">
                  <c:v>13259.0</c:v>
                </c:pt>
                <c:pt idx="319">
                  <c:v>13291.0</c:v>
                </c:pt>
                <c:pt idx="320">
                  <c:v>13304.0</c:v>
                </c:pt>
                <c:pt idx="321">
                  <c:v>13283.0</c:v>
                </c:pt>
                <c:pt idx="322">
                  <c:v>13302.0</c:v>
                </c:pt>
                <c:pt idx="323">
                  <c:v>13160.0</c:v>
                </c:pt>
                <c:pt idx="324">
                  <c:v>13167.0</c:v>
                </c:pt>
                <c:pt idx="325">
                  <c:v>13193.0</c:v>
                </c:pt>
                <c:pt idx="326">
                  <c:v>13313.0</c:v>
                </c:pt>
                <c:pt idx="327">
                  <c:v>13323.0</c:v>
                </c:pt>
                <c:pt idx="328">
                  <c:v>13215.0</c:v>
                </c:pt>
                <c:pt idx="329">
                  <c:v>13216.0</c:v>
                </c:pt>
                <c:pt idx="330">
                  <c:v>13222.0</c:v>
                </c:pt>
                <c:pt idx="331">
                  <c:v>13226.0</c:v>
                </c:pt>
                <c:pt idx="332">
                  <c:v>13260.7998046875</c:v>
                </c:pt>
                <c:pt idx="333">
                  <c:v>13284.0</c:v>
                </c:pt>
                <c:pt idx="334">
                  <c:v>13276.0</c:v>
                </c:pt>
                <c:pt idx="335">
                  <c:v>13287.0</c:v>
                </c:pt>
                <c:pt idx="336">
                  <c:v>13303.0</c:v>
                </c:pt>
                <c:pt idx="337">
                  <c:v>13369.0</c:v>
                </c:pt>
                <c:pt idx="338">
                  <c:v>13336.0</c:v>
                </c:pt>
                <c:pt idx="339">
                  <c:v>13401.0</c:v>
                </c:pt>
                <c:pt idx="340">
                  <c:v>13416.0</c:v>
                </c:pt>
                <c:pt idx="341">
                  <c:v>13405.0</c:v>
                </c:pt>
                <c:pt idx="342">
                  <c:v>13407.0</c:v>
                </c:pt>
                <c:pt idx="343">
                  <c:v>13402.0</c:v>
                </c:pt>
                <c:pt idx="344">
                  <c:v>13398.0</c:v>
                </c:pt>
                <c:pt idx="345">
                  <c:v>13387.0</c:v>
                </c:pt>
                <c:pt idx="346">
                  <c:v>13385.0</c:v>
                </c:pt>
                <c:pt idx="347">
                  <c:v>13272.0</c:v>
                </c:pt>
                <c:pt idx="348">
                  <c:v>13275.0</c:v>
                </c:pt>
                <c:pt idx="349">
                  <c:v>13324.0</c:v>
                </c:pt>
                <c:pt idx="350">
                  <c:v>13357.5</c:v>
                </c:pt>
                <c:pt idx="351">
                  <c:v>13370.0</c:v>
                </c:pt>
                <c:pt idx="352">
                  <c:v>13324.3330078125</c:v>
                </c:pt>
                <c:pt idx="353">
                  <c:v>13317.0</c:v>
                </c:pt>
                <c:pt idx="354">
                  <c:v>13319.0</c:v>
                </c:pt>
                <c:pt idx="355">
                  <c:v>13337.0</c:v>
                </c:pt>
                <c:pt idx="356">
                  <c:v>13317.5</c:v>
                </c:pt>
                <c:pt idx="357">
                  <c:v>13329.0</c:v>
                </c:pt>
                <c:pt idx="358">
                  <c:v>13326.0</c:v>
                </c:pt>
                <c:pt idx="359">
                  <c:v>13301.0</c:v>
                </c:pt>
                <c:pt idx="360">
                  <c:v>13033.0</c:v>
                </c:pt>
                <c:pt idx="361">
                  <c:v>13018.0</c:v>
                </c:pt>
                <c:pt idx="362">
                  <c:v>12828.0</c:v>
                </c:pt>
                <c:pt idx="363">
                  <c:v>12844.6669921875</c:v>
                </c:pt>
                <c:pt idx="364">
                  <c:v>12781.0</c:v>
                </c:pt>
                <c:pt idx="365">
                  <c:v>12860.0</c:v>
                </c:pt>
                <c:pt idx="366">
                  <c:v>12816.400390625</c:v>
                </c:pt>
                <c:pt idx="367">
                  <c:v>12806.2001953125</c:v>
                </c:pt>
                <c:pt idx="368">
                  <c:v>12831.0</c:v>
                </c:pt>
                <c:pt idx="369">
                  <c:v>12870.0</c:v>
                </c:pt>
                <c:pt idx="370">
                  <c:v>12917.0</c:v>
                </c:pt>
                <c:pt idx="371">
                  <c:v>13075.0</c:v>
                </c:pt>
                <c:pt idx="372">
                  <c:v>13157.0</c:v>
                </c:pt>
                <c:pt idx="373">
                  <c:v>13168.0</c:v>
                </c:pt>
                <c:pt idx="374">
                  <c:v>13192.0</c:v>
                </c:pt>
                <c:pt idx="375">
                  <c:v>13260.0</c:v>
                </c:pt>
                <c:pt idx="376">
                  <c:v>13297.7998046875</c:v>
                </c:pt>
                <c:pt idx="377">
                  <c:v>13302.0</c:v>
                </c:pt>
                <c:pt idx="378">
                  <c:v>13236.0</c:v>
                </c:pt>
                <c:pt idx="379">
                  <c:v>13300.0</c:v>
                </c:pt>
                <c:pt idx="380">
                  <c:v>13238.0</c:v>
                </c:pt>
                <c:pt idx="381">
                  <c:v>13186.0</c:v>
                </c:pt>
                <c:pt idx="382">
                  <c:v>13244.0</c:v>
                </c:pt>
                <c:pt idx="383">
                  <c:v>13566.0</c:v>
                </c:pt>
                <c:pt idx="384">
                  <c:v>13509.0</c:v>
                </c:pt>
                <c:pt idx="385">
                  <c:v>13746.0</c:v>
                </c:pt>
                <c:pt idx="386">
                  <c:v>13850.599609375</c:v>
                </c:pt>
                <c:pt idx="387">
                  <c:v>13983.0</c:v>
                </c:pt>
                <c:pt idx="388">
                  <c:v>13948.0</c:v>
                </c:pt>
                <c:pt idx="389">
                  <c:v>13972.0</c:v>
                </c:pt>
                <c:pt idx="390">
                  <c:v>13971.0</c:v>
                </c:pt>
                <c:pt idx="391">
                  <c:v>13989.0</c:v>
                </c:pt>
                <c:pt idx="392">
                  <c:v>13930.0</c:v>
                </c:pt>
                <c:pt idx="393">
                  <c:v>13932.0</c:v>
                </c:pt>
                <c:pt idx="394">
                  <c:v>13952.0</c:v>
                </c:pt>
                <c:pt idx="395">
                  <c:v>14040.0</c:v>
                </c:pt>
                <c:pt idx="396">
                  <c:v>14055.0</c:v>
                </c:pt>
                <c:pt idx="397">
                  <c:v>14241.0</c:v>
                </c:pt>
                <c:pt idx="398">
                  <c:v>14228.0</c:v>
                </c:pt>
                <c:pt idx="399">
                  <c:v>14284.0</c:v>
                </c:pt>
                <c:pt idx="400">
                  <c:v>14117.0</c:v>
                </c:pt>
                <c:pt idx="401">
                  <c:v>14137.0</c:v>
                </c:pt>
                <c:pt idx="402">
                  <c:v>14154.0</c:v>
                </c:pt>
                <c:pt idx="403">
                  <c:v>14211.0</c:v>
                </c:pt>
                <c:pt idx="404">
                  <c:v>14158.0</c:v>
                </c:pt>
                <c:pt idx="405">
                  <c:v>14156.0</c:v>
                </c:pt>
                <c:pt idx="406">
                  <c:v>14166.0</c:v>
                </c:pt>
                <c:pt idx="407">
                  <c:v>14048.0</c:v>
                </c:pt>
                <c:pt idx="408">
                  <c:v>14023.0</c:v>
                </c:pt>
                <c:pt idx="409">
                  <c:v>14005.0</c:v>
                </c:pt>
                <c:pt idx="410">
                  <c:v>13987.0</c:v>
                </c:pt>
                <c:pt idx="411">
                  <c:v>14022.0</c:v>
                </c:pt>
                <c:pt idx="412">
                  <c:v>13970.0</c:v>
                </c:pt>
                <c:pt idx="413">
                  <c:v>13911.0</c:v>
                </c:pt>
                <c:pt idx="414">
                  <c:v>13996.0</c:v>
                </c:pt>
                <c:pt idx="415">
                  <c:v>13993.0</c:v>
                </c:pt>
                <c:pt idx="416">
                  <c:v>13973.2001953125</c:v>
                </c:pt>
                <c:pt idx="417">
                  <c:v>13988.0</c:v>
                </c:pt>
                <c:pt idx="418">
                  <c:v>13988.0</c:v>
                </c:pt>
                <c:pt idx="419">
                  <c:v>13951.0</c:v>
                </c:pt>
                <c:pt idx="420">
                  <c:v>13884.0</c:v>
                </c:pt>
                <c:pt idx="421">
                  <c:v>13935.0</c:v>
                </c:pt>
                <c:pt idx="422">
                  <c:v>13958.0</c:v>
                </c:pt>
                <c:pt idx="423">
                  <c:v>13862.0</c:v>
                </c:pt>
                <c:pt idx="424">
                  <c:v>13847.0</c:v>
                </c:pt>
                <c:pt idx="425">
                  <c:v>13771.3330078125</c:v>
                </c:pt>
                <c:pt idx="426">
                  <c:v>13785.0</c:v>
                </c:pt>
                <c:pt idx="427">
                  <c:v>13822.0</c:v>
                </c:pt>
                <c:pt idx="428">
                  <c:v>13759.0</c:v>
                </c:pt>
                <c:pt idx="429">
                  <c:v>13768.0</c:v>
                </c:pt>
                <c:pt idx="430">
                  <c:v>13735.0</c:v>
                </c:pt>
                <c:pt idx="431">
                  <c:v>13676.0</c:v>
                </c:pt>
                <c:pt idx="432">
                  <c:v>13557.0</c:v>
                </c:pt>
                <c:pt idx="433">
                  <c:v>13617.0</c:v>
                </c:pt>
                <c:pt idx="434">
                  <c:v>13519.400390625</c:v>
                </c:pt>
                <c:pt idx="435">
                  <c:v>13552.5</c:v>
                </c:pt>
                <c:pt idx="436">
                  <c:v>13453.0</c:v>
                </c:pt>
                <c:pt idx="437">
                  <c:v>13458.0</c:v>
                </c:pt>
                <c:pt idx="438">
                  <c:v>13423.0</c:v>
                </c:pt>
                <c:pt idx="439">
                  <c:v>13463.0</c:v>
                </c:pt>
                <c:pt idx="440">
                  <c:v>13478.0</c:v>
                </c:pt>
                <c:pt idx="441">
                  <c:v>13455.0</c:v>
                </c:pt>
                <c:pt idx="442">
                  <c:v>13440.0</c:v>
                </c:pt>
                <c:pt idx="443">
                  <c:v>13430.0</c:v>
                </c:pt>
                <c:pt idx="444">
                  <c:v>13346.0</c:v>
                </c:pt>
                <c:pt idx="445">
                  <c:v>13421.0</c:v>
                </c:pt>
                <c:pt idx="446">
                  <c:v>13482.0</c:v>
                </c:pt>
                <c:pt idx="447">
                  <c:v>13535.0</c:v>
                </c:pt>
                <c:pt idx="448">
                  <c:v>13538.0</c:v>
                </c:pt>
                <c:pt idx="449">
                  <c:v>13530.5</c:v>
                </c:pt>
                <c:pt idx="450">
                  <c:v>13406.0</c:v>
                </c:pt>
                <c:pt idx="451">
                  <c:v>13384.0</c:v>
                </c:pt>
                <c:pt idx="452">
                  <c:v>13403.0</c:v>
                </c:pt>
                <c:pt idx="453">
                  <c:v>13433.0</c:v>
                </c:pt>
                <c:pt idx="454">
                  <c:v>13371.5</c:v>
                </c:pt>
                <c:pt idx="455">
                  <c:v>13315.0</c:v>
                </c:pt>
                <c:pt idx="456">
                  <c:v>13468.0</c:v>
                </c:pt>
                <c:pt idx="457">
                  <c:v>13490.0</c:v>
                </c:pt>
                <c:pt idx="458">
                  <c:v>13520.0</c:v>
                </c:pt>
                <c:pt idx="459">
                  <c:v>13504.0</c:v>
                </c:pt>
                <c:pt idx="460">
                  <c:v>13531.0</c:v>
                </c:pt>
                <c:pt idx="461">
                  <c:v>13502.0</c:v>
                </c:pt>
                <c:pt idx="462">
                  <c:v>13508.0</c:v>
                </c:pt>
                <c:pt idx="463">
                  <c:v>13441.0</c:v>
                </c:pt>
                <c:pt idx="464">
                  <c:v>13437.0</c:v>
                </c:pt>
                <c:pt idx="465">
                  <c:v>13410.0</c:v>
                </c:pt>
                <c:pt idx="466">
                  <c:v>13408.0</c:v>
                </c:pt>
                <c:pt idx="467">
                  <c:v>13232.0</c:v>
                </c:pt>
                <c:pt idx="468">
                  <c:v>13283.0</c:v>
                </c:pt>
                <c:pt idx="469">
                  <c:v>13315.0</c:v>
                </c:pt>
                <c:pt idx="470">
                  <c:v>13351.0</c:v>
                </c:pt>
                <c:pt idx="471">
                  <c:v>13338.0</c:v>
                </c:pt>
                <c:pt idx="472">
                  <c:v>13372.0</c:v>
                </c:pt>
                <c:pt idx="473">
                  <c:v>13380.0</c:v>
                </c:pt>
                <c:pt idx="474">
                  <c:v>13338.3330078125</c:v>
                </c:pt>
                <c:pt idx="475">
                  <c:v>13333.0</c:v>
                </c:pt>
                <c:pt idx="476">
                  <c:v>13366.0</c:v>
                </c:pt>
                <c:pt idx="477">
                  <c:v>13367.0</c:v>
                </c:pt>
                <c:pt idx="478">
                  <c:v>13389.599609375</c:v>
                </c:pt>
                <c:pt idx="479">
                  <c:v>13390.0</c:v>
                </c:pt>
                <c:pt idx="480">
                  <c:v>13444.0</c:v>
                </c:pt>
                <c:pt idx="481">
                  <c:v>13256.0</c:v>
                </c:pt>
                <c:pt idx="482">
                  <c:v>13234.0</c:v>
                </c:pt>
                <c:pt idx="483">
                  <c:v>13242.0</c:v>
                </c:pt>
                <c:pt idx="484">
                  <c:v>13182.0</c:v>
                </c:pt>
                <c:pt idx="485">
                  <c:v>13229.5</c:v>
                </c:pt>
                <c:pt idx="486">
                  <c:v>13246.7998046875</c:v>
                </c:pt>
                <c:pt idx="487">
                  <c:v>13247.0</c:v>
                </c:pt>
                <c:pt idx="488">
                  <c:v>13270.0</c:v>
                </c:pt>
                <c:pt idx="489">
                  <c:v>13282.0</c:v>
                </c:pt>
                <c:pt idx="490">
                  <c:v>13303.0</c:v>
                </c:pt>
                <c:pt idx="491">
                  <c:v>13464.0</c:v>
                </c:pt>
                <c:pt idx="492">
                  <c:v>13467.3330078125</c:v>
                </c:pt>
                <c:pt idx="493">
                  <c:v>13471.0</c:v>
                </c:pt>
                <c:pt idx="494">
                  <c:v>13377.0</c:v>
                </c:pt>
                <c:pt idx="495">
                  <c:v>13368.0</c:v>
                </c:pt>
                <c:pt idx="496">
                  <c:v>13402.0</c:v>
                </c:pt>
                <c:pt idx="497">
                  <c:v>13290.0</c:v>
                </c:pt>
                <c:pt idx="498">
                  <c:v>13298.0</c:v>
                </c:pt>
                <c:pt idx="499">
                  <c:v>13330.0</c:v>
                </c:pt>
                <c:pt idx="500">
                  <c:v>13324.0</c:v>
                </c:pt>
                <c:pt idx="501">
                  <c:v>13315.0</c:v>
                </c:pt>
                <c:pt idx="502">
                  <c:v>13301.0</c:v>
                </c:pt>
                <c:pt idx="503">
                  <c:v>12874.0</c:v>
                </c:pt>
                <c:pt idx="504">
                  <c:v>12873.7998046875</c:v>
                </c:pt>
                <c:pt idx="505">
                  <c:v>12661.0</c:v>
                </c:pt>
                <c:pt idx="506">
                  <c:v>12763.0</c:v>
                </c:pt>
                <c:pt idx="507">
                  <c:v>12798.3330078125</c:v>
                </c:pt>
                <c:pt idx="508">
                  <c:v>12721.6669921875</c:v>
                </c:pt>
                <c:pt idx="509">
                  <c:v>12684.0</c:v>
                </c:pt>
                <c:pt idx="510">
                  <c:v>12636.0</c:v>
                </c:pt>
                <c:pt idx="511">
                  <c:v>12644.0</c:v>
                </c:pt>
                <c:pt idx="512">
                  <c:v>12609.0</c:v>
                </c:pt>
                <c:pt idx="513">
                  <c:v>12624.0</c:v>
                </c:pt>
                <c:pt idx="514">
                  <c:v>12648.0</c:v>
                </c:pt>
                <c:pt idx="515">
                  <c:v>12455.0</c:v>
                </c:pt>
                <c:pt idx="516">
                  <c:v>12474.0</c:v>
                </c:pt>
                <c:pt idx="517">
                  <c:v>12331.0</c:v>
                </c:pt>
                <c:pt idx="518">
                  <c:v>12320.0</c:v>
                </c:pt>
                <c:pt idx="519">
                  <c:v>12355.0</c:v>
                </c:pt>
                <c:pt idx="520">
                  <c:v>12383.0</c:v>
                </c:pt>
                <c:pt idx="521">
                  <c:v>12336.0</c:v>
                </c:pt>
                <c:pt idx="522">
                  <c:v>12339.0</c:v>
                </c:pt>
                <c:pt idx="523">
                  <c:v>12404.0</c:v>
                </c:pt>
                <c:pt idx="524">
                  <c:v>12437.0</c:v>
                </c:pt>
                <c:pt idx="525">
                  <c:v>12437.0</c:v>
                </c:pt>
                <c:pt idx="526">
                  <c:v>12457.7998046875</c:v>
                </c:pt>
                <c:pt idx="527">
                  <c:v>12400.0</c:v>
                </c:pt>
                <c:pt idx="528">
                  <c:v>12505.0</c:v>
                </c:pt>
                <c:pt idx="529">
                  <c:v>12560.0</c:v>
                </c:pt>
                <c:pt idx="530">
                  <c:v>12802.0</c:v>
                </c:pt>
                <c:pt idx="531">
                  <c:v>12873.0</c:v>
                </c:pt>
                <c:pt idx="532">
                  <c:v>12923.0</c:v>
                </c:pt>
                <c:pt idx="533">
                  <c:v>12856.0</c:v>
                </c:pt>
                <c:pt idx="534">
                  <c:v>12848.0</c:v>
                </c:pt>
                <c:pt idx="535">
                  <c:v>12828.0</c:v>
                </c:pt>
                <c:pt idx="536">
                  <c:v>12839.0</c:v>
                </c:pt>
                <c:pt idx="537">
                  <c:v>12895.0</c:v>
                </c:pt>
                <c:pt idx="538">
                  <c:v>12803.7998046875</c:v>
                </c:pt>
                <c:pt idx="539">
                  <c:v>12851.0</c:v>
                </c:pt>
                <c:pt idx="540">
                  <c:v>12918.0</c:v>
                </c:pt>
                <c:pt idx="541">
                  <c:v>12977.7998046875</c:v>
                </c:pt>
                <c:pt idx="542">
                  <c:v>13066.0</c:v>
                </c:pt>
                <c:pt idx="543">
                  <c:v>13074.0</c:v>
                </c:pt>
                <c:pt idx="544">
                  <c:v>13093.0</c:v>
                </c:pt>
                <c:pt idx="545">
                  <c:v>13070.599609375</c:v>
                </c:pt>
                <c:pt idx="546">
                  <c:v>13031.5</c:v>
                </c:pt>
                <c:pt idx="547">
                  <c:v>13014.0</c:v>
                </c:pt>
                <c:pt idx="548">
                  <c:v>12959.0</c:v>
                </c:pt>
                <c:pt idx="549">
                  <c:v>12942.0</c:v>
                </c:pt>
                <c:pt idx="550">
                  <c:v>12949.0</c:v>
                </c:pt>
                <c:pt idx="551">
                  <c:v>12866.599609375</c:v>
                </c:pt>
                <c:pt idx="552">
                  <c:v>12808.0</c:v>
                </c:pt>
                <c:pt idx="553">
                  <c:v>12852.0</c:v>
                </c:pt>
                <c:pt idx="554">
                  <c:v>12827.0</c:v>
                </c:pt>
                <c:pt idx="555">
                  <c:v>12884.5</c:v>
                </c:pt>
                <c:pt idx="556">
                  <c:v>12852.3330078125</c:v>
                </c:pt>
                <c:pt idx="557">
                  <c:v>12799.0</c:v>
                </c:pt>
                <c:pt idx="558">
                  <c:v>12675.400390625</c:v>
                </c:pt>
                <c:pt idx="559">
                  <c:v>12708.0</c:v>
                </c:pt>
                <c:pt idx="560">
                  <c:v>12702.0</c:v>
                </c:pt>
                <c:pt idx="561">
                  <c:v>12708.0</c:v>
                </c:pt>
                <c:pt idx="562">
                  <c:v>12698.3330078125</c:v>
                </c:pt>
                <c:pt idx="563">
                  <c:v>12726.0</c:v>
                </c:pt>
                <c:pt idx="564">
                  <c:v>12526.0</c:v>
                </c:pt>
                <c:pt idx="565">
                  <c:v>12428.0</c:v>
                </c:pt>
                <c:pt idx="566">
                  <c:v>12294.0</c:v>
                </c:pt>
                <c:pt idx="567">
                  <c:v>12236.7998046875</c:v>
                </c:pt>
                <c:pt idx="568">
                  <c:v>12162.0</c:v>
                </c:pt>
                <c:pt idx="569">
                  <c:v>12120.0</c:v>
                </c:pt>
                <c:pt idx="570">
                  <c:v>12099.0</c:v>
                </c:pt>
                <c:pt idx="571">
                  <c:v>12072.0</c:v>
                </c:pt>
                <c:pt idx="572">
                  <c:v>12047.0</c:v>
                </c:pt>
                <c:pt idx="573">
                  <c:v>12111.0</c:v>
                </c:pt>
                <c:pt idx="574">
                  <c:v>12133.0</c:v>
                </c:pt>
                <c:pt idx="575">
                  <c:v>12059.0</c:v>
                </c:pt>
                <c:pt idx="576">
                  <c:v>12145.0</c:v>
                </c:pt>
                <c:pt idx="577">
                  <c:v>12220.0</c:v>
                </c:pt>
                <c:pt idx="578">
                  <c:v>12165.0</c:v>
                </c:pt>
                <c:pt idx="579">
                  <c:v>12093.5</c:v>
                </c:pt>
                <c:pt idx="580">
                  <c:v>12106.7998046875</c:v>
                </c:pt>
                <c:pt idx="581">
                  <c:v>12089.0</c:v>
                </c:pt>
                <c:pt idx="582">
                  <c:v>12109.0</c:v>
                </c:pt>
                <c:pt idx="583">
                  <c:v>12115.0</c:v>
                </c:pt>
                <c:pt idx="584">
                  <c:v>12048.0</c:v>
                </c:pt>
                <c:pt idx="585">
                  <c:v>12109.0</c:v>
                </c:pt>
                <c:pt idx="586">
                  <c:v>12100.0</c:v>
                </c:pt>
                <c:pt idx="587">
                  <c:v>12006.599609375</c:v>
                </c:pt>
                <c:pt idx="588">
                  <c:v>12087.0</c:v>
                </c:pt>
                <c:pt idx="589">
                  <c:v>12017.0</c:v>
                </c:pt>
                <c:pt idx="590">
                  <c:v>11924.0</c:v>
                </c:pt>
                <c:pt idx="591">
                  <c:v>11850.0</c:v>
                </c:pt>
                <c:pt idx="592">
                  <c:v>11815.0</c:v>
                </c:pt>
                <c:pt idx="593">
                  <c:v>11822.0</c:v>
                </c:pt>
                <c:pt idx="594">
                  <c:v>11744.0</c:v>
                </c:pt>
                <c:pt idx="595">
                  <c:v>11778.0</c:v>
                </c:pt>
                <c:pt idx="596">
                  <c:v>11775.0</c:v>
                </c:pt>
                <c:pt idx="597">
                  <c:v>11726.0</c:v>
                </c:pt>
                <c:pt idx="598">
                  <c:v>11792.0</c:v>
                </c:pt>
                <c:pt idx="599">
                  <c:v>11534.0</c:v>
                </c:pt>
                <c:pt idx="600">
                  <c:v>11663.0</c:v>
                </c:pt>
                <c:pt idx="601">
                  <c:v>11719.0</c:v>
                </c:pt>
                <c:pt idx="602">
                  <c:v>11676.0</c:v>
                </c:pt>
                <c:pt idx="603">
                  <c:v>11600.0</c:v>
                </c:pt>
                <c:pt idx="604">
                  <c:v>11577.0</c:v>
                </c:pt>
                <c:pt idx="605">
                  <c:v>11579.7998046875</c:v>
                </c:pt>
                <c:pt idx="606">
                  <c:v>11628.0</c:v>
                </c:pt>
                <c:pt idx="607">
                  <c:v>11617.0</c:v>
                </c:pt>
                <c:pt idx="608">
                  <c:v>11573.0</c:v>
                </c:pt>
                <c:pt idx="609">
                  <c:v>11586.599609375</c:v>
                </c:pt>
                <c:pt idx="610">
                  <c:v>11537.0</c:v>
                </c:pt>
                <c:pt idx="611">
                  <c:v>11459.0</c:v>
                </c:pt>
                <c:pt idx="612">
                  <c:v>11551.0</c:v>
                </c:pt>
                <c:pt idx="613">
                  <c:v>11361.5</c:v>
                </c:pt>
                <c:pt idx="614">
                  <c:v>11292.0</c:v>
                </c:pt>
                <c:pt idx="615">
                  <c:v>11315.5</c:v>
                </c:pt>
                <c:pt idx="616">
                  <c:v>11330.0</c:v>
                </c:pt>
                <c:pt idx="617">
                  <c:v>11345.0</c:v>
                </c:pt>
                <c:pt idx="618">
                  <c:v>11304.0</c:v>
                </c:pt>
                <c:pt idx="619">
                  <c:v>11336.0</c:v>
                </c:pt>
                <c:pt idx="620">
                  <c:v>11361.0</c:v>
                </c:pt>
                <c:pt idx="621">
                  <c:v>11323.400390625</c:v>
                </c:pt>
                <c:pt idx="622">
                  <c:v>11304.0</c:v>
                </c:pt>
                <c:pt idx="623">
                  <c:v>11240.7998046875</c:v>
                </c:pt>
                <c:pt idx="624">
                  <c:v>11323.0</c:v>
                </c:pt>
                <c:pt idx="625">
                  <c:v>11413.0</c:v>
                </c:pt>
                <c:pt idx="626">
                  <c:v>11377.0</c:v>
                </c:pt>
                <c:pt idx="627">
                  <c:v>11361.0</c:v>
                </c:pt>
                <c:pt idx="628">
                  <c:v>11387.0</c:v>
                </c:pt>
                <c:pt idx="629">
                  <c:v>11343.0</c:v>
                </c:pt>
                <c:pt idx="630">
                  <c:v>11376.0</c:v>
                </c:pt>
                <c:pt idx="631">
                  <c:v>11372.0</c:v>
                </c:pt>
                <c:pt idx="632">
                  <c:v>11405.0</c:v>
                </c:pt>
                <c:pt idx="633">
                  <c:v>11391.0</c:v>
                </c:pt>
                <c:pt idx="634">
                  <c:v>11389.5</c:v>
                </c:pt>
                <c:pt idx="635">
                  <c:v>11435.0</c:v>
                </c:pt>
                <c:pt idx="636">
                  <c:v>11448.0</c:v>
                </c:pt>
                <c:pt idx="637">
                  <c:v>11450.0</c:v>
                </c:pt>
                <c:pt idx="638">
                  <c:v>11480.0</c:v>
                </c:pt>
                <c:pt idx="639">
                  <c:v>11453.0</c:v>
                </c:pt>
                <c:pt idx="640">
                  <c:v>11468.0</c:v>
                </c:pt>
                <c:pt idx="641">
                  <c:v>11435.0</c:v>
                </c:pt>
                <c:pt idx="642">
                  <c:v>11398.0</c:v>
                </c:pt>
                <c:pt idx="643">
                  <c:v>11401.0</c:v>
                </c:pt>
                <c:pt idx="644">
                  <c:v>11372.0</c:v>
                </c:pt>
                <c:pt idx="645">
                  <c:v>11406.0</c:v>
                </c:pt>
                <c:pt idx="646">
                  <c:v>11401.0</c:v>
                </c:pt>
                <c:pt idx="647">
                  <c:v>11314.0</c:v>
                </c:pt>
                <c:pt idx="648">
                  <c:v>11263.0</c:v>
                </c:pt>
                <c:pt idx="649">
                  <c:v>11187.0</c:v>
                </c:pt>
                <c:pt idx="650">
                  <c:v>10893.0</c:v>
                </c:pt>
                <c:pt idx="651">
                  <c:v>11054.0</c:v>
                </c:pt>
                <c:pt idx="652">
                  <c:v>11305.0</c:v>
                </c:pt>
                <c:pt idx="653">
                  <c:v>11408.0</c:v>
                </c:pt>
                <c:pt idx="654">
                  <c:v>11491.0</c:v>
                </c:pt>
                <c:pt idx="655">
                  <c:v>11474.0</c:v>
                </c:pt>
                <c:pt idx="656">
                  <c:v>11501.0</c:v>
                </c:pt>
                <c:pt idx="657">
                  <c:v>11540.0</c:v>
                </c:pt>
                <c:pt idx="658">
                  <c:v>11530.5</c:v>
                </c:pt>
                <c:pt idx="659">
                  <c:v>11635.0</c:v>
                </c:pt>
                <c:pt idx="660">
                  <c:v>11732.7998046875</c:v>
                </c:pt>
                <c:pt idx="661">
                  <c:v>11759.0</c:v>
                </c:pt>
                <c:pt idx="662">
                  <c:v>11789.0</c:v>
                </c:pt>
                <c:pt idx="663">
                  <c:v>11835.0</c:v>
                </c:pt>
                <c:pt idx="664">
                  <c:v>11751.0</c:v>
                </c:pt>
                <c:pt idx="665">
                  <c:v>11759.0</c:v>
                </c:pt>
                <c:pt idx="666">
                  <c:v>11747.0</c:v>
                </c:pt>
                <c:pt idx="667">
                  <c:v>11732.0</c:v>
                </c:pt>
                <c:pt idx="668">
                  <c:v>11724.7998046875</c:v>
                </c:pt>
                <c:pt idx="669">
                  <c:v>11746.5</c:v>
                </c:pt>
                <c:pt idx="670">
                  <c:v>11702.0</c:v>
                </c:pt>
                <c:pt idx="671">
                  <c:v>12016.0</c:v>
                </c:pt>
                <c:pt idx="672">
                  <c:v>12115.0</c:v>
                </c:pt>
                <c:pt idx="673">
                  <c:v>12227.6669921875</c:v>
                </c:pt>
                <c:pt idx="674">
                  <c:v>12412.0</c:v>
                </c:pt>
                <c:pt idx="675">
                  <c:v>12447.0</c:v>
                </c:pt>
                <c:pt idx="676">
                  <c:v>12450.0</c:v>
                </c:pt>
                <c:pt idx="677">
                  <c:v>12501.400390625</c:v>
                </c:pt>
                <c:pt idx="678">
                  <c:v>12499.0</c:v>
                </c:pt>
                <c:pt idx="679">
                  <c:v>12570.0</c:v>
                </c:pt>
                <c:pt idx="680">
                  <c:v>12569.0</c:v>
                </c:pt>
                <c:pt idx="681">
                  <c:v>12538.0</c:v>
                </c:pt>
                <c:pt idx="682">
                  <c:v>12567.0</c:v>
                </c:pt>
                <c:pt idx="683">
                  <c:v>12578.0</c:v>
                </c:pt>
                <c:pt idx="684">
                  <c:v>12886.0</c:v>
                </c:pt>
                <c:pt idx="685">
                  <c:v>12866.5</c:v>
                </c:pt>
                <c:pt idx="686">
                  <c:v>12916.0</c:v>
                </c:pt>
                <c:pt idx="687">
                  <c:v>13002.0</c:v>
                </c:pt>
                <c:pt idx="688">
                  <c:v>12985.5</c:v>
                </c:pt>
                <c:pt idx="689">
                  <c:v>12955.0</c:v>
                </c:pt>
                <c:pt idx="690">
                  <c:v>12950.7998046875</c:v>
                </c:pt>
                <c:pt idx="691">
                  <c:v>12978.0</c:v>
                </c:pt>
                <c:pt idx="692">
                  <c:v>13008.0</c:v>
                </c:pt>
                <c:pt idx="693">
                  <c:v>13007.0</c:v>
                </c:pt>
                <c:pt idx="694">
                  <c:v>13007.0</c:v>
                </c:pt>
                <c:pt idx="695">
                  <c:v>13054.0</c:v>
                </c:pt>
                <c:pt idx="696">
                  <c:v>13023.0</c:v>
                </c:pt>
                <c:pt idx="697">
                  <c:v>12970.3330078125</c:v>
                </c:pt>
                <c:pt idx="698">
                  <c:v>12965.0</c:v>
                </c:pt>
                <c:pt idx="699">
                  <c:v>13032.0</c:v>
                </c:pt>
                <c:pt idx="700">
                  <c:v>12954.0</c:v>
                </c:pt>
                <c:pt idx="701">
                  <c:v>12920.0</c:v>
                </c:pt>
                <c:pt idx="702">
                  <c:v>12934.0</c:v>
                </c:pt>
                <c:pt idx="703">
                  <c:v>12920.0</c:v>
                </c:pt>
                <c:pt idx="704">
                  <c:v>12995.0</c:v>
                </c:pt>
                <c:pt idx="705">
                  <c:v>12962.0</c:v>
                </c:pt>
                <c:pt idx="706">
                  <c:v>12955.0</c:v>
                </c:pt>
                <c:pt idx="707">
                  <c:v>13053.0</c:v>
                </c:pt>
                <c:pt idx="708">
                  <c:v>13179.0</c:v>
                </c:pt>
                <c:pt idx="709">
                  <c:v>13084.0</c:v>
                </c:pt>
                <c:pt idx="710">
                  <c:v>13001.0</c:v>
                </c:pt>
                <c:pt idx="711">
                  <c:v>12942.5</c:v>
                </c:pt>
                <c:pt idx="712">
                  <c:v>12926.0</c:v>
                </c:pt>
                <c:pt idx="713">
                  <c:v>12954.0</c:v>
                </c:pt>
                <c:pt idx="714">
                  <c:v>13015.2001953125</c:v>
                </c:pt>
                <c:pt idx="715">
                  <c:v>12975.0</c:v>
                </c:pt>
                <c:pt idx="716">
                  <c:v>12991.0</c:v>
                </c:pt>
                <c:pt idx="717">
                  <c:v>12991.0</c:v>
                </c:pt>
                <c:pt idx="718">
                  <c:v>12943.0</c:v>
                </c:pt>
                <c:pt idx="719">
                  <c:v>12883.0</c:v>
                </c:pt>
                <c:pt idx="720">
                  <c:v>12894.5</c:v>
                </c:pt>
                <c:pt idx="721">
                  <c:v>12826.0</c:v>
                </c:pt>
                <c:pt idx="722">
                  <c:v>12757.0</c:v>
                </c:pt>
                <c:pt idx="723">
                  <c:v>12654.0</c:v>
                </c:pt>
                <c:pt idx="724">
                  <c:v>12681.0</c:v>
                </c:pt>
                <c:pt idx="725">
                  <c:v>12656.0</c:v>
                </c:pt>
                <c:pt idx="726">
                  <c:v>12634.0</c:v>
                </c:pt>
                <c:pt idx="727">
                  <c:v>12696.0</c:v>
                </c:pt>
                <c:pt idx="728">
                  <c:v>12649.0</c:v>
                </c:pt>
                <c:pt idx="729">
                  <c:v>12599.0</c:v>
                </c:pt>
                <c:pt idx="730">
                  <c:v>12607.0</c:v>
                </c:pt>
                <c:pt idx="731">
                  <c:v>12567.0</c:v>
                </c:pt>
                <c:pt idx="732">
                  <c:v>12418.0</c:v>
                </c:pt>
                <c:pt idx="733">
                  <c:v>12493.0</c:v>
                </c:pt>
                <c:pt idx="734">
                  <c:v>12421.0</c:v>
                </c:pt>
                <c:pt idx="735">
                  <c:v>12405.0</c:v>
                </c:pt>
                <c:pt idx="736">
                  <c:v>12389.0</c:v>
                </c:pt>
                <c:pt idx="737">
                  <c:v>12328.0</c:v>
                </c:pt>
                <c:pt idx="738">
                  <c:v>12334.0</c:v>
                </c:pt>
                <c:pt idx="739">
                  <c:v>12319.0</c:v>
                </c:pt>
                <c:pt idx="740">
                  <c:v>12338.0</c:v>
                </c:pt>
                <c:pt idx="741">
                  <c:v>12260.400390625</c:v>
                </c:pt>
                <c:pt idx="742">
                  <c:v>12169.0</c:v>
                </c:pt>
                <c:pt idx="743">
                  <c:v>12223.0</c:v>
                </c:pt>
                <c:pt idx="744">
                  <c:v>12127.0</c:v>
                </c:pt>
                <c:pt idx="745">
                  <c:v>11990.400390625</c:v>
                </c:pt>
                <c:pt idx="746">
                  <c:v>12009.0</c:v>
                </c:pt>
                <c:pt idx="747">
                  <c:v>12024.0</c:v>
                </c:pt>
                <c:pt idx="748">
                  <c:v>12030.0</c:v>
                </c:pt>
                <c:pt idx="749">
                  <c:v>12025.0</c:v>
                </c:pt>
                <c:pt idx="750">
                  <c:v>12049.0</c:v>
                </c:pt>
                <c:pt idx="751">
                  <c:v>12058.0</c:v>
                </c:pt>
                <c:pt idx="752">
                  <c:v>12031.0</c:v>
                </c:pt>
                <c:pt idx="753">
                  <c:v>12041.0</c:v>
                </c:pt>
                <c:pt idx="754">
                  <c:v>11994.0</c:v>
                </c:pt>
                <c:pt idx="755">
                  <c:v>11933.0</c:v>
                </c:pt>
                <c:pt idx="756">
                  <c:v>11869.6669921875</c:v>
                </c:pt>
                <c:pt idx="757">
                  <c:v>11893.0</c:v>
                </c:pt>
                <c:pt idx="758">
                  <c:v>11846.0</c:v>
                </c:pt>
                <c:pt idx="759">
                  <c:v>11875.0</c:v>
                </c:pt>
                <c:pt idx="760">
                  <c:v>11845.0</c:v>
                </c:pt>
                <c:pt idx="761">
                  <c:v>11793.0</c:v>
                </c:pt>
                <c:pt idx="762">
                  <c:v>11861.0</c:v>
                </c:pt>
                <c:pt idx="763">
                  <c:v>11851.0</c:v>
                </c:pt>
                <c:pt idx="764">
                  <c:v>11850.0</c:v>
                </c:pt>
                <c:pt idx="765">
                  <c:v>11823.2001953125</c:v>
                </c:pt>
                <c:pt idx="766">
                  <c:v>11848.0</c:v>
                </c:pt>
                <c:pt idx="767">
                  <c:v>11561.0</c:v>
                </c:pt>
                <c:pt idx="768">
                  <c:v>11580.0</c:v>
                </c:pt>
                <c:pt idx="769">
                  <c:v>11520.0</c:v>
                </c:pt>
                <c:pt idx="770">
                  <c:v>11558.0</c:v>
                </c:pt>
                <c:pt idx="771">
                  <c:v>11580.0</c:v>
                </c:pt>
                <c:pt idx="772">
                  <c:v>11583.0</c:v>
                </c:pt>
                <c:pt idx="773">
                  <c:v>11571.0</c:v>
                </c:pt>
                <c:pt idx="774">
                  <c:v>11512.0</c:v>
                </c:pt>
                <c:pt idx="775">
                  <c:v>11499.6669921875</c:v>
                </c:pt>
                <c:pt idx="776">
                  <c:v>11538.0</c:v>
                </c:pt>
                <c:pt idx="777">
                  <c:v>11498.0</c:v>
                </c:pt>
                <c:pt idx="778">
                  <c:v>11514.0</c:v>
                </c:pt>
                <c:pt idx="779">
                  <c:v>11614.0</c:v>
                </c:pt>
                <c:pt idx="780">
                  <c:v>11687.0</c:v>
                </c:pt>
                <c:pt idx="781">
                  <c:v>11854.0</c:v>
                </c:pt>
                <c:pt idx="782">
                  <c:v>11863.0</c:v>
                </c:pt>
                <c:pt idx="783">
                  <c:v>11882.0</c:v>
                </c:pt>
                <c:pt idx="784">
                  <c:v>11871.0</c:v>
                </c:pt>
                <c:pt idx="785">
                  <c:v>11911.0</c:v>
                </c:pt>
                <c:pt idx="786">
                  <c:v>11903.7998046875</c:v>
                </c:pt>
                <c:pt idx="787">
                  <c:v>11969.0</c:v>
                </c:pt>
                <c:pt idx="788">
                  <c:v>11951.0</c:v>
                </c:pt>
                <c:pt idx="789">
                  <c:v>11930.0</c:v>
                </c:pt>
                <c:pt idx="790">
                  <c:v>11869.0</c:v>
                </c:pt>
                <c:pt idx="791">
                  <c:v>12092.0</c:v>
                </c:pt>
                <c:pt idx="792">
                  <c:v>12073.0</c:v>
                </c:pt>
                <c:pt idx="793">
                  <c:v>12065.0</c:v>
                </c:pt>
                <c:pt idx="794">
                  <c:v>12040.0</c:v>
                </c:pt>
                <c:pt idx="795">
                  <c:v>12054.599609375</c:v>
                </c:pt>
                <c:pt idx="796">
                  <c:v>12052.0</c:v>
                </c:pt>
                <c:pt idx="797">
                  <c:v>12060.0</c:v>
                </c:pt>
                <c:pt idx="798">
                  <c:v>12025.0</c:v>
                </c:pt>
                <c:pt idx="799">
                  <c:v>12040.5</c:v>
                </c:pt>
                <c:pt idx="800">
                  <c:v>12057.0</c:v>
                </c:pt>
                <c:pt idx="801">
                  <c:v>12022.0</c:v>
                </c:pt>
                <c:pt idx="802">
                  <c:v>12033.0</c:v>
                </c:pt>
                <c:pt idx="803">
                  <c:v>12108.0</c:v>
                </c:pt>
                <c:pt idx="804">
                  <c:v>12042.0</c:v>
                </c:pt>
                <c:pt idx="805">
                  <c:v>12009.0</c:v>
                </c:pt>
                <c:pt idx="806">
                  <c:v>12014.0</c:v>
                </c:pt>
                <c:pt idx="807">
                  <c:v>11955.6669921875</c:v>
                </c:pt>
                <c:pt idx="808">
                  <c:v>11955.0</c:v>
                </c:pt>
                <c:pt idx="809">
                  <c:v>11990.7998046875</c:v>
                </c:pt>
                <c:pt idx="810">
                  <c:v>11972.0</c:v>
                </c:pt>
                <c:pt idx="811">
                  <c:v>12031.0</c:v>
                </c:pt>
                <c:pt idx="812">
                  <c:v>12088.7998046875</c:v>
                </c:pt>
                <c:pt idx="813">
                  <c:v>12054.0</c:v>
                </c:pt>
                <c:pt idx="814">
                  <c:v>11994.0</c:v>
                </c:pt>
                <c:pt idx="815">
                  <c:v>11939.0</c:v>
                </c:pt>
                <c:pt idx="816">
                  <c:v>11989.0</c:v>
                </c:pt>
                <c:pt idx="817">
                  <c:v>12073.0</c:v>
                </c:pt>
                <c:pt idx="818">
                  <c:v>12159.0</c:v>
                </c:pt>
                <c:pt idx="819">
                  <c:v>12172.0</c:v>
                </c:pt>
                <c:pt idx="820">
                  <c:v>12168.6669921875</c:v>
                </c:pt>
                <c:pt idx="821">
                  <c:v>12146.400390625</c:v>
                </c:pt>
                <c:pt idx="822">
                  <c:v>12205.0</c:v>
                </c:pt>
                <c:pt idx="823">
                  <c:v>12207.0</c:v>
                </c:pt>
                <c:pt idx="824">
                  <c:v>12199.0</c:v>
                </c:pt>
                <c:pt idx="825">
                  <c:v>12212.0</c:v>
                </c:pt>
                <c:pt idx="826">
                  <c:v>12218.0</c:v>
                </c:pt>
                <c:pt idx="827">
                  <c:v>12240.0</c:v>
                </c:pt>
                <c:pt idx="828">
                  <c:v>12256.0</c:v>
                </c:pt>
                <c:pt idx="829">
                  <c:v>12237.0</c:v>
                </c:pt>
                <c:pt idx="830">
                  <c:v>12206.0</c:v>
                </c:pt>
                <c:pt idx="831">
                  <c:v>12208.0</c:v>
                </c:pt>
                <c:pt idx="832">
                  <c:v>12200.0</c:v>
                </c:pt>
                <c:pt idx="833">
                  <c:v>12115.0</c:v>
                </c:pt>
                <c:pt idx="834">
                  <c:v>12130.0</c:v>
                </c:pt>
                <c:pt idx="835">
                  <c:v>12153.0</c:v>
                </c:pt>
                <c:pt idx="836">
                  <c:v>12131.0</c:v>
                </c:pt>
                <c:pt idx="837">
                  <c:v>12088.0</c:v>
                </c:pt>
                <c:pt idx="838">
                  <c:v>12045.0</c:v>
                </c:pt>
                <c:pt idx="839">
                  <c:v>12130.0</c:v>
                </c:pt>
                <c:pt idx="840">
                  <c:v>12162.0</c:v>
                </c:pt>
                <c:pt idx="841">
                  <c:v>12368.0</c:v>
                </c:pt>
                <c:pt idx="842">
                  <c:v>12345.5</c:v>
                </c:pt>
                <c:pt idx="843">
                  <c:v>12299.0</c:v>
                </c:pt>
                <c:pt idx="844">
                  <c:v>12309.0</c:v>
                </c:pt>
                <c:pt idx="845">
                  <c:v>12306.0</c:v>
                </c:pt>
                <c:pt idx="846">
                  <c:v>12294.0</c:v>
                </c:pt>
                <c:pt idx="847">
                  <c:v>12283.0</c:v>
                </c:pt>
                <c:pt idx="848">
                  <c:v>12255.0</c:v>
                </c:pt>
                <c:pt idx="849">
                  <c:v>12279.0</c:v>
                </c:pt>
                <c:pt idx="850">
                  <c:v>12278.0</c:v>
                </c:pt>
                <c:pt idx="851">
                  <c:v>12389.0</c:v>
                </c:pt>
                <c:pt idx="852">
                  <c:v>12236.0</c:v>
                </c:pt>
                <c:pt idx="853">
                  <c:v>12132.0</c:v>
                </c:pt>
                <c:pt idx="854">
                  <c:v>12054.0</c:v>
                </c:pt>
                <c:pt idx="855">
                  <c:v>11972.0</c:v>
                </c:pt>
                <c:pt idx="856">
                  <c:v>12005.5</c:v>
                </c:pt>
                <c:pt idx="857">
                  <c:v>12069.0</c:v>
                </c:pt>
                <c:pt idx="858">
                  <c:v>12086.0</c:v>
                </c:pt>
                <c:pt idx="859">
                  <c:v>12036.0</c:v>
                </c:pt>
                <c:pt idx="860">
                  <c:v>12004.0</c:v>
                </c:pt>
                <c:pt idx="861">
                  <c:v>12015.0</c:v>
                </c:pt>
                <c:pt idx="862">
                  <c:v>12001.0</c:v>
                </c:pt>
                <c:pt idx="863">
                  <c:v>11734.0</c:v>
                </c:pt>
                <c:pt idx="864">
                  <c:v>11639.0</c:v>
                </c:pt>
                <c:pt idx="865">
                  <c:v>11460.0</c:v>
                </c:pt>
                <c:pt idx="866">
                  <c:v>11306.0</c:v>
                </c:pt>
                <c:pt idx="867">
                  <c:v>11253.0</c:v>
                </c:pt>
                <c:pt idx="868">
                  <c:v>11253.0</c:v>
                </c:pt>
                <c:pt idx="869">
                  <c:v>11250.0</c:v>
                </c:pt>
                <c:pt idx="870">
                  <c:v>11273.0</c:v>
                </c:pt>
                <c:pt idx="871">
                  <c:v>11253.0</c:v>
                </c:pt>
                <c:pt idx="872">
                  <c:v>11262.0</c:v>
                </c:pt>
                <c:pt idx="873">
                  <c:v>11263.0</c:v>
                </c:pt>
                <c:pt idx="874">
                  <c:v>11275.0</c:v>
                </c:pt>
                <c:pt idx="875">
                  <c:v>11280.0</c:v>
                </c:pt>
                <c:pt idx="876">
                  <c:v>11310.0</c:v>
                </c:pt>
                <c:pt idx="877">
                  <c:v>11303.0</c:v>
                </c:pt>
                <c:pt idx="878">
                  <c:v>11303.0</c:v>
                </c:pt>
                <c:pt idx="879">
                  <c:v>11273.0</c:v>
                </c:pt>
                <c:pt idx="880">
                  <c:v>11265.0</c:v>
                </c:pt>
                <c:pt idx="881">
                  <c:v>11271.0</c:v>
                </c:pt>
                <c:pt idx="882">
                  <c:v>11224.0</c:v>
                </c:pt>
                <c:pt idx="883">
                  <c:v>11220.0</c:v>
                </c:pt>
                <c:pt idx="884">
                  <c:v>11195.2001953125</c:v>
                </c:pt>
                <c:pt idx="885">
                  <c:v>11153.400390625</c:v>
                </c:pt>
                <c:pt idx="886">
                  <c:v>11185.5</c:v>
                </c:pt>
                <c:pt idx="887">
                  <c:v>11262.2001953125</c:v>
                </c:pt>
                <c:pt idx="888">
                  <c:v>11316.0</c:v>
                </c:pt>
                <c:pt idx="889">
                  <c:v>11432.6669921875</c:v>
                </c:pt>
                <c:pt idx="890">
                  <c:v>11408.0</c:v>
                </c:pt>
                <c:pt idx="891">
                  <c:v>11427.0</c:v>
                </c:pt>
                <c:pt idx="892">
                  <c:v>11409.0</c:v>
                </c:pt>
                <c:pt idx="893">
                  <c:v>11418.0</c:v>
                </c:pt>
                <c:pt idx="894">
                  <c:v>11393.0</c:v>
                </c:pt>
                <c:pt idx="895">
                  <c:v>11344.0</c:v>
                </c:pt>
                <c:pt idx="896">
                  <c:v>11337.0</c:v>
                </c:pt>
                <c:pt idx="897">
                  <c:v>11291.0</c:v>
                </c:pt>
                <c:pt idx="898">
                  <c:v>11317.0</c:v>
                </c:pt>
                <c:pt idx="899">
                  <c:v>11385.0</c:v>
                </c:pt>
                <c:pt idx="900">
                  <c:v>11329.0</c:v>
                </c:pt>
                <c:pt idx="901">
                  <c:v>11316.0</c:v>
                </c:pt>
                <c:pt idx="902">
                  <c:v>11339.0</c:v>
                </c:pt>
                <c:pt idx="903">
                  <c:v>11287.0</c:v>
                </c:pt>
                <c:pt idx="904">
                  <c:v>11279.0</c:v>
                </c:pt>
                <c:pt idx="905">
                  <c:v>11279.3330078125</c:v>
                </c:pt>
                <c:pt idx="906">
                  <c:v>11283.0</c:v>
                </c:pt>
                <c:pt idx="907">
                  <c:v>11283.0</c:v>
                </c:pt>
                <c:pt idx="908">
                  <c:v>11301.0</c:v>
                </c:pt>
                <c:pt idx="909">
                  <c:v>11324.0</c:v>
                </c:pt>
                <c:pt idx="910">
                  <c:v>11291.2001953125</c:v>
                </c:pt>
                <c:pt idx="911">
                  <c:v>11296.0</c:v>
                </c:pt>
                <c:pt idx="912">
                  <c:v>11345.2001953125</c:v>
                </c:pt>
                <c:pt idx="913">
                  <c:v>11390.0</c:v>
                </c:pt>
                <c:pt idx="914">
                  <c:v>11459.0</c:v>
                </c:pt>
                <c:pt idx="915">
                  <c:v>11420.0</c:v>
                </c:pt>
                <c:pt idx="916">
                  <c:v>11475.0</c:v>
                </c:pt>
                <c:pt idx="917">
                  <c:v>11428.0</c:v>
                </c:pt>
                <c:pt idx="918">
                  <c:v>11403.0</c:v>
                </c:pt>
                <c:pt idx="919">
                  <c:v>11478.0</c:v>
                </c:pt>
                <c:pt idx="920">
                  <c:v>11472.0</c:v>
                </c:pt>
                <c:pt idx="921">
                  <c:v>11462.0</c:v>
                </c:pt>
                <c:pt idx="922">
                  <c:v>11467.0</c:v>
                </c:pt>
                <c:pt idx="923">
                  <c:v>11614.0</c:v>
                </c:pt>
                <c:pt idx="924">
                  <c:v>11669.0</c:v>
                </c:pt>
                <c:pt idx="925">
                  <c:v>11810.0</c:v>
                </c:pt>
                <c:pt idx="926">
                  <c:v>11747.0</c:v>
                </c:pt>
                <c:pt idx="927">
                  <c:v>11741.0</c:v>
                </c:pt>
                <c:pt idx="928">
                  <c:v>11768.0</c:v>
                </c:pt>
                <c:pt idx="929">
                  <c:v>11756.0</c:v>
                </c:pt>
                <c:pt idx="930">
                  <c:v>11771.0</c:v>
                </c:pt>
                <c:pt idx="931">
                  <c:v>11731.0</c:v>
                </c:pt>
                <c:pt idx="932">
                  <c:v>11766.0</c:v>
                </c:pt>
                <c:pt idx="933">
                  <c:v>11758.0</c:v>
                </c:pt>
                <c:pt idx="934">
                  <c:v>11799.0</c:v>
                </c:pt>
                <c:pt idx="935">
                  <c:v>11890.0</c:v>
                </c:pt>
                <c:pt idx="936">
                  <c:v>11849.0</c:v>
                </c:pt>
                <c:pt idx="937">
                  <c:v>11628.0</c:v>
                </c:pt>
                <c:pt idx="938">
                  <c:v>11712.0</c:v>
                </c:pt>
                <c:pt idx="939">
                  <c:v>11698.0</c:v>
                </c:pt>
                <c:pt idx="940">
                  <c:v>11767.0</c:v>
                </c:pt>
                <c:pt idx="941">
                  <c:v>11799.0</c:v>
                </c:pt>
                <c:pt idx="942">
                  <c:v>11752.0</c:v>
                </c:pt>
                <c:pt idx="943">
                  <c:v>11788.0</c:v>
                </c:pt>
                <c:pt idx="944">
                  <c:v>11801.0</c:v>
                </c:pt>
                <c:pt idx="945">
                  <c:v>11815.0</c:v>
                </c:pt>
                <c:pt idx="946">
                  <c:v>11798.0</c:v>
                </c:pt>
                <c:pt idx="947">
                  <c:v>12108.0</c:v>
                </c:pt>
                <c:pt idx="948">
                  <c:v>12197.0</c:v>
                </c:pt>
                <c:pt idx="949">
                  <c:v>12293.0</c:v>
                </c:pt>
                <c:pt idx="950">
                  <c:v>12307.0</c:v>
                </c:pt>
                <c:pt idx="951">
                  <c:v>12302.0</c:v>
                </c:pt>
                <c:pt idx="952">
                  <c:v>12280.0</c:v>
                </c:pt>
                <c:pt idx="953">
                  <c:v>12375.0</c:v>
                </c:pt>
                <c:pt idx="954">
                  <c:v>12374.0</c:v>
                </c:pt>
                <c:pt idx="955">
                  <c:v>12387.0</c:v>
                </c:pt>
                <c:pt idx="956">
                  <c:v>12356.0</c:v>
                </c:pt>
                <c:pt idx="957">
                  <c:v>12352.0</c:v>
                </c:pt>
                <c:pt idx="958">
                  <c:v>12362.0</c:v>
                </c:pt>
                <c:pt idx="959">
                  <c:v>12289.3330078125</c:v>
                </c:pt>
                <c:pt idx="960">
                  <c:v>12475.0</c:v>
                </c:pt>
                <c:pt idx="961">
                  <c:v>12488.0</c:v>
                </c:pt>
                <c:pt idx="962">
                  <c:v>12660.7998046875</c:v>
                </c:pt>
                <c:pt idx="963">
                  <c:v>12680.0</c:v>
                </c:pt>
                <c:pt idx="964">
                  <c:v>12746.0</c:v>
                </c:pt>
                <c:pt idx="965">
                  <c:v>12743.0</c:v>
                </c:pt>
                <c:pt idx="966">
                  <c:v>12792.0</c:v>
                </c:pt>
                <c:pt idx="967">
                  <c:v>12738.0</c:v>
                </c:pt>
                <c:pt idx="968">
                  <c:v>12689.0</c:v>
                </c:pt>
                <c:pt idx="969">
                  <c:v>12700.0</c:v>
                </c:pt>
                <c:pt idx="970">
                  <c:v>12659.0</c:v>
                </c:pt>
                <c:pt idx="971">
                  <c:v>13018.0</c:v>
                </c:pt>
                <c:pt idx="972">
                  <c:v>13132.7998046875</c:v>
                </c:pt>
                <c:pt idx="973">
                  <c:v>13291.0</c:v>
                </c:pt>
                <c:pt idx="974">
                  <c:v>13379.2001953125</c:v>
                </c:pt>
                <c:pt idx="975">
                  <c:v>13573.0</c:v>
                </c:pt>
                <c:pt idx="976">
                  <c:v>13547.0</c:v>
                </c:pt>
                <c:pt idx="977">
                  <c:v>13502.0</c:v>
                </c:pt>
                <c:pt idx="978">
                  <c:v>13476.0</c:v>
                </c:pt>
                <c:pt idx="979">
                  <c:v>13485.0</c:v>
                </c:pt>
                <c:pt idx="980">
                  <c:v>13446.0</c:v>
                </c:pt>
                <c:pt idx="981">
                  <c:v>13456.0</c:v>
                </c:pt>
                <c:pt idx="982">
                  <c:v>13500.0</c:v>
                </c:pt>
                <c:pt idx="983">
                  <c:v>13606.0</c:v>
                </c:pt>
                <c:pt idx="984">
                  <c:v>13551.0</c:v>
                </c:pt>
                <c:pt idx="985">
                  <c:v>13591.0</c:v>
                </c:pt>
                <c:pt idx="986">
                  <c:v>13502.0</c:v>
                </c:pt>
                <c:pt idx="987">
                  <c:v>13502.0</c:v>
                </c:pt>
                <c:pt idx="988">
                  <c:v>13517.0</c:v>
                </c:pt>
                <c:pt idx="989">
                  <c:v>13499.0</c:v>
                </c:pt>
                <c:pt idx="990">
                  <c:v>13507.0</c:v>
                </c:pt>
                <c:pt idx="991">
                  <c:v>13484.0</c:v>
                </c:pt>
                <c:pt idx="992">
                  <c:v>13487.0</c:v>
                </c:pt>
                <c:pt idx="993">
                  <c:v>13427.0</c:v>
                </c:pt>
                <c:pt idx="994">
                  <c:v>13461.7998046875</c:v>
                </c:pt>
                <c:pt idx="995">
                  <c:v>13412.0</c:v>
                </c:pt>
                <c:pt idx="996">
                  <c:v>13180.0</c:v>
                </c:pt>
                <c:pt idx="997">
                  <c:v>13007.5</c:v>
                </c:pt>
                <c:pt idx="998">
                  <c:v>12822.0</c:v>
                </c:pt>
                <c:pt idx="999">
                  <c:v>12804.0</c:v>
                </c:pt>
                <c:pt idx="1000">
                  <c:v>12813.0</c:v>
                </c:pt>
                <c:pt idx="1001">
                  <c:v>12842.0</c:v>
                </c:pt>
                <c:pt idx="1002">
                  <c:v>12856.0</c:v>
                </c:pt>
                <c:pt idx="1003">
                  <c:v>12873.0</c:v>
                </c:pt>
                <c:pt idx="1004">
                  <c:v>12843.0</c:v>
                </c:pt>
                <c:pt idx="1005">
                  <c:v>12841.0</c:v>
                </c:pt>
                <c:pt idx="1006">
                  <c:v>12852.0</c:v>
                </c:pt>
                <c:pt idx="1007">
                  <c:v>12782.0</c:v>
                </c:pt>
                <c:pt idx="1008">
                  <c:v>12785.0</c:v>
                </c:pt>
                <c:pt idx="1009">
                  <c:v>12833.0</c:v>
                </c:pt>
                <c:pt idx="1010">
                  <c:v>12886.0</c:v>
                </c:pt>
                <c:pt idx="1011">
                  <c:v>12886.400390625</c:v>
                </c:pt>
                <c:pt idx="1012">
                  <c:v>12876.0</c:v>
                </c:pt>
                <c:pt idx="1013">
                  <c:v>12866.0</c:v>
                </c:pt>
                <c:pt idx="1014">
                  <c:v>12905.0</c:v>
                </c:pt>
                <c:pt idx="1015">
                  <c:v>12861.0</c:v>
                </c:pt>
                <c:pt idx="1016">
                  <c:v>12869.0</c:v>
                </c:pt>
                <c:pt idx="1017">
                  <c:v>12843.0</c:v>
                </c:pt>
                <c:pt idx="1018">
                  <c:v>12772.0</c:v>
                </c:pt>
                <c:pt idx="1019">
                  <c:v>12691.0</c:v>
                </c:pt>
                <c:pt idx="1020">
                  <c:v>12829.0</c:v>
                </c:pt>
                <c:pt idx="1021">
                  <c:v>12859.0</c:v>
                </c:pt>
                <c:pt idx="1022">
                  <c:v>13012.0</c:v>
                </c:pt>
                <c:pt idx="1023">
                  <c:v>13011.0</c:v>
                </c:pt>
                <c:pt idx="1024">
                  <c:v>13000.0</c:v>
                </c:pt>
                <c:pt idx="1025">
                  <c:v>12992.0</c:v>
                </c:pt>
                <c:pt idx="1026">
                  <c:v>13009.0</c:v>
                </c:pt>
                <c:pt idx="1027">
                  <c:v>13016.0</c:v>
                </c:pt>
                <c:pt idx="1028">
                  <c:v>13033.0</c:v>
                </c:pt>
                <c:pt idx="1029">
                  <c:v>13020.0</c:v>
                </c:pt>
                <c:pt idx="1030">
                  <c:v>13045.0</c:v>
                </c:pt>
                <c:pt idx="1031">
                  <c:v>12605.0</c:v>
                </c:pt>
                <c:pt idx="1032">
                  <c:v>12492.0</c:v>
                </c:pt>
                <c:pt idx="1033">
                  <c:v>12426.0</c:v>
                </c:pt>
                <c:pt idx="1034">
                  <c:v>12406.0</c:v>
                </c:pt>
                <c:pt idx="1035">
                  <c:v>12393.0</c:v>
                </c:pt>
                <c:pt idx="1036">
                  <c:v>12382.0</c:v>
                </c:pt>
                <c:pt idx="1037">
                  <c:v>12385.0</c:v>
                </c:pt>
                <c:pt idx="1038">
                  <c:v>12387.0</c:v>
                </c:pt>
                <c:pt idx="1039">
                  <c:v>12402.0</c:v>
                </c:pt>
                <c:pt idx="1040">
                  <c:v>12360.0</c:v>
                </c:pt>
                <c:pt idx="1041">
                  <c:v>12352.0</c:v>
                </c:pt>
                <c:pt idx="1042">
                  <c:v>12369.0</c:v>
                </c:pt>
                <c:pt idx="1043">
                  <c:v>12309.0</c:v>
                </c:pt>
                <c:pt idx="1044">
                  <c:v>12413.0</c:v>
                </c:pt>
                <c:pt idx="1045">
                  <c:v>12465.0</c:v>
                </c:pt>
                <c:pt idx="1046">
                  <c:v>12432.0</c:v>
                </c:pt>
                <c:pt idx="1047">
                  <c:v>12489.0</c:v>
                </c:pt>
                <c:pt idx="1048">
                  <c:v>12530.0</c:v>
                </c:pt>
                <c:pt idx="1049">
                  <c:v>12547.0</c:v>
                </c:pt>
                <c:pt idx="1050">
                  <c:v>12458.0</c:v>
                </c:pt>
                <c:pt idx="1051">
                  <c:v>12472.5</c:v>
                </c:pt>
                <c:pt idx="1052">
                  <c:v>12409.0</c:v>
                </c:pt>
                <c:pt idx="1053">
                  <c:v>12397.0</c:v>
                </c:pt>
                <c:pt idx="1054">
                  <c:v>12462.0</c:v>
                </c:pt>
                <c:pt idx="1055">
                  <c:v>12434.0</c:v>
                </c:pt>
                <c:pt idx="1056">
                  <c:v>12509.6669921875</c:v>
                </c:pt>
                <c:pt idx="1057">
                  <c:v>12482.0</c:v>
                </c:pt>
                <c:pt idx="1058">
                  <c:v>12476.0</c:v>
                </c:pt>
                <c:pt idx="1059">
                  <c:v>12570.0</c:v>
                </c:pt>
                <c:pt idx="1060">
                  <c:v>12624.0</c:v>
                </c:pt>
                <c:pt idx="1061">
                  <c:v>12613.0</c:v>
                </c:pt>
                <c:pt idx="1062">
                  <c:v>12632.0</c:v>
                </c:pt>
                <c:pt idx="1063">
                  <c:v>12618.5</c:v>
                </c:pt>
                <c:pt idx="1064">
                  <c:v>12647.0</c:v>
                </c:pt>
                <c:pt idx="1065">
                  <c:v>12605.0</c:v>
                </c:pt>
                <c:pt idx="1066">
                  <c:v>12661.0</c:v>
                </c:pt>
                <c:pt idx="1067">
                  <c:v>12642.0</c:v>
                </c:pt>
                <c:pt idx="1068">
                  <c:v>12711.0</c:v>
                </c:pt>
                <c:pt idx="1069">
                  <c:v>12809.0</c:v>
                </c:pt>
                <c:pt idx="1070">
                  <c:v>12879.0</c:v>
                </c:pt>
                <c:pt idx="1071">
                  <c:v>12919.0</c:v>
                </c:pt>
                <c:pt idx="1072">
                  <c:v>12835.0</c:v>
                </c:pt>
                <c:pt idx="1073">
                  <c:v>12786.5</c:v>
                </c:pt>
                <c:pt idx="1074">
                  <c:v>12819.0</c:v>
                </c:pt>
                <c:pt idx="1075">
                  <c:v>12787.599609375</c:v>
                </c:pt>
                <c:pt idx="1076">
                  <c:v>12787.0</c:v>
                </c:pt>
                <c:pt idx="1077">
                  <c:v>12816.0</c:v>
                </c:pt>
                <c:pt idx="1078">
                  <c:v>12791.0</c:v>
                </c:pt>
                <c:pt idx="1079">
                  <c:v>12718.0</c:v>
                </c:pt>
                <c:pt idx="1080">
                  <c:v>12720.0</c:v>
                </c:pt>
                <c:pt idx="1081">
                  <c:v>12653.0</c:v>
                </c:pt>
                <c:pt idx="1082">
                  <c:v>12657.0</c:v>
                </c:pt>
                <c:pt idx="1083">
                  <c:v>12677.0</c:v>
                </c:pt>
                <c:pt idx="1084">
                  <c:v>12663.0</c:v>
                </c:pt>
                <c:pt idx="1085">
                  <c:v>12671.0</c:v>
                </c:pt>
                <c:pt idx="1086">
                  <c:v>12660.0</c:v>
                </c:pt>
                <c:pt idx="1087">
                  <c:v>12668.0</c:v>
                </c:pt>
                <c:pt idx="1088">
                  <c:v>12636.0</c:v>
                </c:pt>
                <c:pt idx="1089">
                  <c:v>12682.0</c:v>
                </c:pt>
                <c:pt idx="1090">
                  <c:v>12645.0</c:v>
                </c:pt>
                <c:pt idx="1091">
                  <c:v>12658.0</c:v>
                </c:pt>
                <c:pt idx="1092">
                  <c:v>12794.0</c:v>
                </c:pt>
                <c:pt idx="1093">
                  <c:v>12783.0</c:v>
                </c:pt>
                <c:pt idx="1094">
                  <c:v>12804.599609375</c:v>
                </c:pt>
                <c:pt idx="1095">
                  <c:v>12805.0</c:v>
                </c:pt>
                <c:pt idx="1096">
                  <c:v>12880.0</c:v>
                </c:pt>
                <c:pt idx="1097">
                  <c:v>12891.3330078125</c:v>
                </c:pt>
                <c:pt idx="1098">
                  <c:v>12873.0</c:v>
                </c:pt>
                <c:pt idx="1099">
                  <c:v>12923.0</c:v>
                </c:pt>
                <c:pt idx="1100">
                  <c:v>12895.0</c:v>
                </c:pt>
                <c:pt idx="1101">
                  <c:v>12903.0</c:v>
                </c:pt>
                <c:pt idx="1102">
                  <c:v>12877.0</c:v>
                </c:pt>
                <c:pt idx="1103">
                  <c:v>12897.0</c:v>
                </c:pt>
                <c:pt idx="1104">
                  <c:v>12865.0</c:v>
                </c:pt>
                <c:pt idx="1105">
                  <c:v>12824.0</c:v>
                </c:pt>
                <c:pt idx="1106">
                  <c:v>12839.0</c:v>
                </c:pt>
                <c:pt idx="1107">
                  <c:v>12870.0</c:v>
                </c:pt>
                <c:pt idx="1108">
                  <c:v>12884.0</c:v>
                </c:pt>
                <c:pt idx="1109">
                  <c:v>12856.0</c:v>
                </c:pt>
                <c:pt idx="1110">
                  <c:v>12753.0</c:v>
                </c:pt>
                <c:pt idx="1111">
                  <c:v>12787.0</c:v>
                </c:pt>
                <c:pt idx="1112">
                  <c:v>12831.0</c:v>
                </c:pt>
                <c:pt idx="1113">
                  <c:v>12770.0</c:v>
                </c:pt>
                <c:pt idx="1114">
                  <c:v>12761.0</c:v>
                </c:pt>
                <c:pt idx="1115">
                  <c:v>12799.0</c:v>
                </c:pt>
                <c:pt idx="1116">
                  <c:v>12885.5</c:v>
                </c:pt>
                <c:pt idx="1117">
                  <c:v>12944.0</c:v>
                </c:pt>
                <c:pt idx="1118">
                  <c:v>12817.0</c:v>
                </c:pt>
                <c:pt idx="1119">
                  <c:v>12847.0</c:v>
                </c:pt>
                <c:pt idx="1120">
                  <c:v>12788.0</c:v>
                </c:pt>
                <c:pt idx="1121">
                  <c:v>12759.0</c:v>
                </c:pt>
                <c:pt idx="1122">
                  <c:v>12798.0</c:v>
                </c:pt>
                <c:pt idx="1123">
                  <c:v>12711.0</c:v>
                </c:pt>
                <c:pt idx="1124">
                  <c:v>12800.0</c:v>
                </c:pt>
                <c:pt idx="1125">
                  <c:v>12740.0</c:v>
                </c:pt>
                <c:pt idx="1126">
                  <c:v>12739.0</c:v>
                </c:pt>
                <c:pt idx="1127">
                  <c:v>12647.0</c:v>
                </c:pt>
                <c:pt idx="1128">
                  <c:v>12466.0</c:v>
                </c:pt>
                <c:pt idx="1129">
                  <c:v>12368.0</c:v>
                </c:pt>
                <c:pt idx="1130">
                  <c:v>12227.0</c:v>
                </c:pt>
                <c:pt idx="1131">
                  <c:v>12188.0</c:v>
                </c:pt>
                <c:pt idx="1132">
                  <c:v>12205.0</c:v>
                </c:pt>
                <c:pt idx="1133">
                  <c:v>12234.0</c:v>
                </c:pt>
                <c:pt idx="1134">
                  <c:v>12136.0</c:v>
                </c:pt>
                <c:pt idx="1135">
                  <c:v>12163.0</c:v>
                </c:pt>
                <c:pt idx="1136">
                  <c:v>12174.0</c:v>
                </c:pt>
                <c:pt idx="1137">
                  <c:v>12170.0</c:v>
                </c:pt>
                <c:pt idx="1138">
                  <c:v>12134.0</c:v>
                </c:pt>
                <c:pt idx="1139">
                  <c:v>12209.0</c:v>
                </c:pt>
                <c:pt idx="1140">
                  <c:v>12227.0</c:v>
                </c:pt>
                <c:pt idx="1141">
                  <c:v>12151.5</c:v>
                </c:pt>
                <c:pt idx="1142">
                  <c:v>12036.0</c:v>
                </c:pt>
                <c:pt idx="1143">
                  <c:v>12031.7998046875</c:v>
                </c:pt>
                <c:pt idx="1144">
                  <c:v>11984.0</c:v>
                </c:pt>
                <c:pt idx="1145">
                  <c:v>11950.0</c:v>
                </c:pt>
                <c:pt idx="1146">
                  <c:v>11944.0</c:v>
                </c:pt>
                <c:pt idx="1147">
                  <c:v>11735.0</c:v>
                </c:pt>
                <c:pt idx="1148">
                  <c:v>11678.0</c:v>
                </c:pt>
                <c:pt idx="1149">
                  <c:v>11644.0</c:v>
                </c:pt>
                <c:pt idx="1150">
                  <c:v>11668.0</c:v>
                </c:pt>
                <c:pt idx="1151">
                  <c:v>11546.0</c:v>
                </c:pt>
                <c:pt idx="1152">
                  <c:v>11438.0</c:v>
                </c:pt>
                <c:pt idx="1153">
                  <c:v>11258.0</c:v>
                </c:pt>
                <c:pt idx="1154">
                  <c:v>11251.599609375</c:v>
                </c:pt>
                <c:pt idx="1155">
                  <c:v>11203.0</c:v>
                </c:pt>
                <c:pt idx="1156">
                  <c:v>11226.0</c:v>
                </c:pt>
                <c:pt idx="1157">
                  <c:v>11150.0</c:v>
                </c:pt>
                <c:pt idx="1158">
                  <c:v>11205.0</c:v>
                </c:pt>
                <c:pt idx="1159">
                  <c:v>11180.0</c:v>
                </c:pt>
                <c:pt idx="1160">
                  <c:v>11204.0</c:v>
                </c:pt>
                <c:pt idx="1161">
                  <c:v>11218.0</c:v>
                </c:pt>
                <c:pt idx="1162">
                  <c:v>11171.0</c:v>
                </c:pt>
                <c:pt idx="1163">
                  <c:v>11163.0</c:v>
                </c:pt>
                <c:pt idx="1164">
                  <c:v>11000.0</c:v>
                </c:pt>
                <c:pt idx="1165">
                  <c:v>11108.0</c:v>
                </c:pt>
                <c:pt idx="1166">
                  <c:v>11002.0</c:v>
                </c:pt>
                <c:pt idx="1167">
                  <c:v>10928.0</c:v>
                </c:pt>
                <c:pt idx="1168">
                  <c:v>10939.2001953125</c:v>
                </c:pt>
                <c:pt idx="1169">
                  <c:v>10968.0</c:v>
                </c:pt>
                <c:pt idx="1170">
                  <c:v>11013.0</c:v>
                </c:pt>
                <c:pt idx="1171">
                  <c:v>10973.0</c:v>
                </c:pt>
                <c:pt idx="1172">
                  <c:v>11031.0</c:v>
                </c:pt>
                <c:pt idx="1173">
                  <c:v>11022.0</c:v>
                </c:pt>
                <c:pt idx="1174">
                  <c:v>10991.0</c:v>
                </c:pt>
                <c:pt idx="1175">
                  <c:v>10935.0</c:v>
                </c:pt>
                <c:pt idx="1176">
                  <c:v>10905.0</c:v>
                </c:pt>
                <c:pt idx="1177">
                  <c:v>10938.0</c:v>
                </c:pt>
                <c:pt idx="1178">
                  <c:v>10893.0</c:v>
                </c:pt>
                <c:pt idx="1179">
                  <c:v>10894.0</c:v>
                </c:pt>
                <c:pt idx="1180">
                  <c:v>10926.0</c:v>
                </c:pt>
                <c:pt idx="1181">
                  <c:v>11020.0</c:v>
                </c:pt>
                <c:pt idx="1182">
                  <c:v>11056.0</c:v>
                </c:pt>
                <c:pt idx="1183">
                  <c:v>11125.0</c:v>
                </c:pt>
                <c:pt idx="1184">
                  <c:v>11128.0</c:v>
                </c:pt>
                <c:pt idx="1185">
                  <c:v>11138.0</c:v>
                </c:pt>
                <c:pt idx="1186">
                  <c:v>11135.0</c:v>
                </c:pt>
                <c:pt idx="1187">
                  <c:v>11127.0</c:v>
                </c:pt>
                <c:pt idx="1188">
                  <c:v>11115.0</c:v>
                </c:pt>
                <c:pt idx="1189">
                  <c:v>11075.0</c:v>
                </c:pt>
                <c:pt idx="1190">
                  <c:v>11015.0</c:v>
                </c:pt>
                <c:pt idx="1191">
                  <c:v>11033.0</c:v>
                </c:pt>
                <c:pt idx="1192">
                  <c:v>11006.7998046875</c:v>
                </c:pt>
                <c:pt idx="1193">
                  <c:v>11023.0</c:v>
                </c:pt>
                <c:pt idx="1194">
                  <c:v>11015.0</c:v>
                </c:pt>
                <c:pt idx="1195">
                  <c:v>11120.0</c:v>
                </c:pt>
                <c:pt idx="1196">
                  <c:v>11116.0</c:v>
                </c:pt>
                <c:pt idx="1197">
                  <c:v>11128.0</c:v>
                </c:pt>
                <c:pt idx="1198">
                  <c:v>11103.0</c:v>
                </c:pt>
                <c:pt idx="1199">
                  <c:v>11281.0</c:v>
                </c:pt>
                <c:pt idx="1200">
                  <c:v>11589.0</c:v>
                </c:pt>
                <c:pt idx="1201">
                  <c:v>11630.0</c:v>
                </c:pt>
                <c:pt idx="1202">
                  <c:v>11772.0</c:v>
                </c:pt>
                <c:pt idx="1203">
                  <c:v>11733.599609375</c:v>
                </c:pt>
                <c:pt idx="1204">
                  <c:v>11833.0</c:v>
                </c:pt>
                <c:pt idx="1205">
                  <c:v>11821.0</c:v>
                </c:pt>
                <c:pt idx="1206">
                  <c:v>11796.0</c:v>
                </c:pt>
                <c:pt idx="1207">
                  <c:v>11767.0</c:v>
                </c:pt>
                <c:pt idx="1208">
                  <c:v>11693.0</c:v>
                </c:pt>
                <c:pt idx="1209">
                  <c:v>11646.7998046875</c:v>
                </c:pt>
                <c:pt idx="1210">
                  <c:v>11740.5</c:v>
                </c:pt>
                <c:pt idx="1211">
                  <c:v>11856.0</c:v>
                </c:pt>
                <c:pt idx="1212">
                  <c:v>11822.6669921875</c:v>
                </c:pt>
                <c:pt idx="1213">
                  <c:v>11870.0</c:v>
                </c:pt>
                <c:pt idx="1214">
                  <c:v>11902.0</c:v>
                </c:pt>
                <c:pt idx="1215">
                  <c:v>11912.0</c:v>
                </c:pt>
                <c:pt idx="1216">
                  <c:v>11929.0</c:v>
                </c:pt>
                <c:pt idx="1217">
                  <c:v>12096.5</c:v>
                </c:pt>
                <c:pt idx="1218">
                  <c:v>12099.0</c:v>
                </c:pt>
                <c:pt idx="1219">
                  <c:v>12066.0</c:v>
                </c:pt>
                <c:pt idx="1220">
                  <c:v>12099.0</c:v>
                </c:pt>
                <c:pt idx="1221">
                  <c:v>12080.0</c:v>
                </c:pt>
                <c:pt idx="1222">
                  <c:v>12135.0</c:v>
                </c:pt>
                <c:pt idx="1223">
                  <c:v>12339.0</c:v>
                </c:pt>
                <c:pt idx="1224">
                  <c:v>12306.0</c:v>
                </c:pt>
                <c:pt idx="1225">
                  <c:v>12357.0</c:v>
                </c:pt>
                <c:pt idx="1226">
                  <c:v>12384.0</c:v>
                </c:pt>
                <c:pt idx="1227">
                  <c:v>12401.0</c:v>
                </c:pt>
                <c:pt idx="1228">
                  <c:v>12408.0</c:v>
                </c:pt>
                <c:pt idx="1229">
                  <c:v>12381.599609375</c:v>
                </c:pt>
                <c:pt idx="1230">
                  <c:v>12390.0</c:v>
                </c:pt>
                <c:pt idx="1231">
                  <c:v>12432.0</c:v>
                </c:pt>
                <c:pt idx="1232">
                  <c:v>12425.0</c:v>
                </c:pt>
                <c:pt idx="1233">
                  <c:v>12778.0</c:v>
                </c:pt>
                <c:pt idx="1234">
                  <c:v>12724.0</c:v>
                </c:pt>
                <c:pt idx="1235">
                  <c:v>12927.0</c:v>
                </c:pt>
                <c:pt idx="1236">
                  <c:v>13130.0</c:v>
                </c:pt>
                <c:pt idx="1237">
                  <c:v>13285.0</c:v>
                </c:pt>
                <c:pt idx="1238">
                  <c:v>13442.0</c:v>
                </c:pt>
                <c:pt idx="1239">
                  <c:v>13425.0</c:v>
                </c:pt>
                <c:pt idx="1240">
                  <c:v>13378.0</c:v>
                </c:pt>
                <c:pt idx="1241">
                  <c:v>13393.6669921875</c:v>
                </c:pt>
                <c:pt idx="1242">
                  <c:v>13397.0</c:v>
                </c:pt>
                <c:pt idx="1243">
                  <c:v>13415.0</c:v>
                </c:pt>
                <c:pt idx="1244">
                  <c:v>13507.0</c:v>
                </c:pt>
                <c:pt idx="1245">
                  <c:v>13413.0</c:v>
                </c:pt>
                <c:pt idx="1246">
                  <c:v>13428.0</c:v>
                </c:pt>
                <c:pt idx="1247">
                  <c:v>13305.0</c:v>
                </c:pt>
                <c:pt idx="1248">
                  <c:v>13321.2001953125</c:v>
                </c:pt>
                <c:pt idx="1249">
                  <c:v>13200.0</c:v>
                </c:pt>
                <c:pt idx="1250">
                  <c:v>13068.0</c:v>
                </c:pt>
                <c:pt idx="1251">
                  <c:v>12920.0</c:v>
                </c:pt>
                <c:pt idx="1252">
                  <c:v>12891.0</c:v>
                </c:pt>
                <c:pt idx="1253">
                  <c:v>12878.0</c:v>
                </c:pt>
                <c:pt idx="1254">
                  <c:v>12881.0</c:v>
                </c:pt>
                <c:pt idx="1255">
                  <c:v>12910.0</c:v>
                </c:pt>
                <c:pt idx="1256">
                  <c:v>12942.0</c:v>
                </c:pt>
                <c:pt idx="1257">
                  <c:v>12930.0</c:v>
                </c:pt>
                <c:pt idx="1258">
                  <c:v>12927.0</c:v>
                </c:pt>
                <c:pt idx="1259">
                  <c:v>12710.0</c:v>
                </c:pt>
                <c:pt idx="1260">
                  <c:v>12646.0</c:v>
                </c:pt>
                <c:pt idx="1261">
                  <c:v>12795.0</c:v>
                </c:pt>
                <c:pt idx="1262">
                  <c:v>12801.0</c:v>
                </c:pt>
                <c:pt idx="1263">
                  <c:v>12886.0</c:v>
                </c:pt>
                <c:pt idx="1264">
                  <c:v>12901.0</c:v>
                </c:pt>
                <c:pt idx="1265">
                  <c:v>12876.0</c:v>
                </c:pt>
                <c:pt idx="1266">
                  <c:v>12870.0</c:v>
                </c:pt>
                <c:pt idx="1267">
                  <c:v>12893.0</c:v>
                </c:pt>
                <c:pt idx="1268">
                  <c:v>12892.0</c:v>
                </c:pt>
                <c:pt idx="1269">
                  <c:v>12870.0</c:v>
                </c:pt>
                <c:pt idx="1270">
                  <c:v>12834.0</c:v>
                </c:pt>
                <c:pt idx="1271">
                  <c:v>12988.0</c:v>
                </c:pt>
                <c:pt idx="1272">
                  <c:v>13103.0</c:v>
                </c:pt>
                <c:pt idx="1273">
                  <c:v>12996.0</c:v>
                </c:pt>
                <c:pt idx="1274">
                  <c:v>12967.599609375</c:v>
                </c:pt>
                <c:pt idx="1275">
                  <c:v>13000.0</c:v>
                </c:pt>
                <c:pt idx="1276">
                  <c:v>12993.0</c:v>
                </c:pt>
                <c:pt idx="1277">
                  <c:v>13025.0</c:v>
                </c:pt>
                <c:pt idx="1278">
                  <c:v>12993.0</c:v>
                </c:pt>
                <c:pt idx="1279">
                  <c:v>13067.5</c:v>
                </c:pt>
                <c:pt idx="1280">
                  <c:v>13021.0</c:v>
                </c:pt>
                <c:pt idx="1281">
                  <c:v>12999.0</c:v>
                </c:pt>
                <c:pt idx="1282">
                  <c:v>13087.0</c:v>
                </c:pt>
                <c:pt idx="1283">
                  <c:v>13155.0</c:v>
                </c:pt>
                <c:pt idx="1284">
                  <c:v>13237.0</c:v>
                </c:pt>
                <c:pt idx="1285">
                  <c:v>13255.0</c:v>
                </c:pt>
                <c:pt idx="1286">
                  <c:v>13288.0</c:v>
                </c:pt>
                <c:pt idx="1287">
                  <c:v>13291.0</c:v>
                </c:pt>
                <c:pt idx="1288">
                  <c:v>13229.5</c:v>
                </c:pt>
                <c:pt idx="1289">
                  <c:v>13293.6669921875</c:v>
                </c:pt>
                <c:pt idx="1290">
                  <c:v>13266.0</c:v>
                </c:pt>
                <c:pt idx="1291">
                  <c:v>13270.0</c:v>
                </c:pt>
                <c:pt idx="1292">
                  <c:v>13267.0</c:v>
                </c:pt>
                <c:pt idx="1293">
                  <c:v>13253.0</c:v>
                </c:pt>
                <c:pt idx="1294">
                  <c:v>13252.0</c:v>
                </c:pt>
                <c:pt idx="1295">
                  <c:v>13303.0</c:v>
                </c:pt>
                <c:pt idx="1296">
                  <c:v>13220.0</c:v>
                </c:pt>
                <c:pt idx="1297">
                  <c:v>13217.0</c:v>
                </c:pt>
                <c:pt idx="1298">
                  <c:v>13019.0</c:v>
                </c:pt>
                <c:pt idx="1299">
                  <c:v>12985.0</c:v>
                </c:pt>
                <c:pt idx="1300">
                  <c:v>12952.0</c:v>
                </c:pt>
                <c:pt idx="1301">
                  <c:v>12945.0</c:v>
                </c:pt>
                <c:pt idx="1302">
                  <c:v>12959.3330078125</c:v>
                </c:pt>
                <c:pt idx="1303">
                  <c:v>12936.0</c:v>
                </c:pt>
                <c:pt idx="1304">
                  <c:v>12961.0</c:v>
                </c:pt>
                <c:pt idx="1305">
                  <c:v>12984.0</c:v>
                </c:pt>
                <c:pt idx="1306">
                  <c:v>13028.0</c:v>
                </c:pt>
                <c:pt idx="1307">
                  <c:v>13122.0</c:v>
                </c:pt>
                <c:pt idx="1308">
                  <c:v>13077.0</c:v>
                </c:pt>
                <c:pt idx="1309">
                  <c:v>13192.0</c:v>
                </c:pt>
                <c:pt idx="1310">
                  <c:v>13167.0</c:v>
                </c:pt>
                <c:pt idx="1311">
                  <c:v>13216.0</c:v>
                </c:pt>
                <c:pt idx="1312">
                  <c:v>13206.0</c:v>
                </c:pt>
                <c:pt idx="1313">
                  <c:v>13168.0</c:v>
                </c:pt>
                <c:pt idx="1314">
                  <c:v>13143.5</c:v>
                </c:pt>
                <c:pt idx="1315">
                  <c:v>13169.0</c:v>
                </c:pt>
                <c:pt idx="1316">
                  <c:v>13142.0</c:v>
                </c:pt>
                <c:pt idx="1317">
                  <c:v>13157.0</c:v>
                </c:pt>
                <c:pt idx="1318">
                  <c:v>13154.0</c:v>
                </c:pt>
                <c:pt idx="1319">
                  <c:v>13079.0</c:v>
                </c:pt>
                <c:pt idx="1320">
                  <c:v>13077.0</c:v>
                </c:pt>
                <c:pt idx="1321">
                  <c:v>13099.0</c:v>
                </c:pt>
                <c:pt idx="1322">
                  <c:v>13034.0</c:v>
                </c:pt>
                <c:pt idx="1323">
                  <c:v>12979.0</c:v>
                </c:pt>
                <c:pt idx="1324">
                  <c:v>13049.0</c:v>
                </c:pt>
                <c:pt idx="1325">
                  <c:v>13031.0</c:v>
                </c:pt>
                <c:pt idx="1326">
                  <c:v>13124.0</c:v>
                </c:pt>
                <c:pt idx="1327">
                  <c:v>13042.0</c:v>
                </c:pt>
                <c:pt idx="1328">
                  <c:v>13033.0</c:v>
                </c:pt>
                <c:pt idx="1329">
                  <c:v>13053.0</c:v>
                </c:pt>
                <c:pt idx="1330">
                  <c:v>13044.0</c:v>
                </c:pt>
                <c:pt idx="1331">
                  <c:v>13067.0</c:v>
                </c:pt>
                <c:pt idx="1332">
                  <c:v>13080.0</c:v>
                </c:pt>
                <c:pt idx="1333">
                  <c:v>13094.0</c:v>
                </c:pt>
                <c:pt idx="1334">
                  <c:v>12974.0</c:v>
                </c:pt>
                <c:pt idx="1335">
                  <c:v>12994.0</c:v>
                </c:pt>
                <c:pt idx="1336">
                  <c:v>12994.599609375</c:v>
                </c:pt>
                <c:pt idx="1337">
                  <c:v>12945.0</c:v>
                </c:pt>
                <c:pt idx="1338">
                  <c:v>12960.0</c:v>
                </c:pt>
                <c:pt idx="1339">
                  <c:v>12960.0</c:v>
                </c:pt>
                <c:pt idx="1340">
                  <c:v>12946.0</c:v>
                </c:pt>
                <c:pt idx="1341">
                  <c:v>12995.0</c:v>
                </c:pt>
                <c:pt idx="1342">
                  <c:v>12928.0</c:v>
                </c:pt>
                <c:pt idx="1343">
                  <c:v>12842.0</c:v>
                </c:pt>
                <c:pt idx="1344">
                  <c:v>12834.0</c:v>
                </c:pt>
                <c:pt idx="1345">
                  <c:v>12826.0</c:v>
                </c:pt>
                <c:pt idx="1346">
                  <c:v>12904.0</c:v>
                </c:pt>
                <c:pt idx="1347">
                  <c:v>12883.0</c:v>
                </c:pt>
                <c:pt idx="1348">
                  <c:v>12890.0</c:v>
                </c:pt>
                <c:pt idx="1349">
                  <c:v>12862.0</c:v>
                </c:pt>
                <c:pt idx="1350">
                  <c:v>12871.6669921875</c:v>
                </c:pt>
                <c:pt idx="1351">
                  <c:v>12854.0</c:v>
                </c:pt>
                <c:pt idx="1352">
                  <c:v>12854.0</c:v>
                </c:pt>
                <c:pt idx="1353">
                  <c:v>12788.0</c:v>
                </c:pt>
                <c:pt idx="1354">
                  <c:v>12823.0</c:v>
                </c:pt>
                <c:pt idx="1355">
                  <c:v>12760.0</c:v>
                </c:pt>
                <c:pt idx="1356">
                  <c:v>12811.0</c:v>
                </c:pt>
                <c:pt idx="1357">
                  <c:v>12848.0</c:v>
                </c:pt>
                <c:pt idx="1358">
                  <c:v>12847.0</c:v>
                </c:pt>
                <c:pt idx="1359">
                  <c:v>12900.0</c:v>
                </c:pt>
                <c:pt idx="1360">
                  <c:v>12925.0</c:v>
                </c:pt>
                <c:pt idx="1361">
                  <c:v>12836.0</c:v>
                </c:pt>
                <c:pt idx="1362">
                  <c:v>12884.3330078125</c:v>
                </c:pt>
                <c:pt idx="1363">
                  <c:v>12899.0</c:v>
                </c:pt>
                <c:pt idx="1364">
                  <c:v>12905.2001953125</c:v>
                </c:pt>
                <c:pt idx="1365">
                  <c:v>12882.0</c:v>
                </c:pt>
                <c:pt idx="1366">
                  <c:v>12938.0</c:v>
                </c:pt>
                <c:pt idx="1367">
                  <c:v>13138.0</c:v>
                </c:pt>
                <c:pt idx="1368">
                  <c:v>13135.0</c:v>
                </c:pt>
                <c:pt idx="1369">
                  <c:v>13156.0</c:v>
                </c:pt>
                <c:pt idx="1370">
                  <c:v>13149.0</c:v>
                </c:pt>
                <c:pt idx="1371">
                  <c:v>13341.0</c:v>
                </c:pt>
                <c:pt idx="1372">
                  <c:v>13383.0</c:v>
                </c:pt>
                <c:pt idx="1373">
                  <c:v>13264.0</c:v>
                </c:pt>
                <c:pt idx="1374">
                  <c:v>13243.0</c:v>
                </c:pt>
                <c:pt idx="1375">
                  <c:v>13192.0</c:v>
                </c:pt>
                <c:pt idx="1376">
                  <c:v>13168.0</c:v>
                </c:pt>
                <c:pt idx="1377">
                  <c:v>13195.0</c:v>
                </c:pt>
                <c:pt idx="1378">
                  <c:v>13206.0</c:v>
                </c:pt>
                <c:pt idx="1379">
                  <c:v>13164.0</c:v>
                </c:pt>
                <c:pt idx="1380">
                  <c:v>13027.0</c:v>
                </c:pt>
                <c:pt idx="1381">
                  <c:v>13061.0</c:v>
                </c:pt>
                <c:pt idx="1382">
                  <c:v>12979.5</c:v>
                </c:pt>
                <c:pt idx="1383">
                  <c:v>12962.0</c:v>
                </c:pt>
                <c:pt idx="1384">
                  <c:v>13072.0</c:v>
                </c:pt>
                <c:pt idx="1385">
                  <c:v>13005.0</c:v>
                </c:pt>
                <c:pt idx="1386">
                  <c:v>13057.0</c:v>
                </c:pt>
                <c:pt idx="1387">
                  <c:v>13030.5</c:v>
                </c:pt>
                <c:pt idx="1388">
                  <c:v>13021.0</c:v>
                </c:pt>
                <c:pt idx="1389">
                  <c:v>13073.0</c:v>
                </c:pt>
                <c:pt idx="1390">
                  <c:v>13050.0</c:v>
                </c:pt>
                <c:pt idx="1391">
                  <c:v>13149.0</c:v>
                </c:pt>
                <c:pt idx="1392">
                  <c:v>13082.0</c:v>
                </c:pt>
                <c:pt idx="1393">
                  <c:v>13027.0</c:v>
                </c:pt>
                <c:pt idx="1394">
                  <c:v>13017.0</c:v>
                </c:pt>
                <c:pt idx="1395">
                  <c:v>12982.0</c:v>
                </c:pt>
                <c:pt idx="1396">
                  <c:v>13015.0</c:v>
                </c:pt>
                <c:pt idx="1397">
                  <c:v>12923.599609375</c:v>
                </c:pt>
                <c:pt idx="1398">
                  <c:v>12951.0</c:v>
                </c:pt>
                <c:pt idx="1399">
                  <c:v>12970.0</c:v>
                </c:pt>
                <c:pt idx="1400">
                  <c:v>12926.0</c:v>
                </c:pt>
                <c:pt idx="1401">
                  <c:v>12944.0</c:v>
                </c:pt>
                <c:pt idx="1402">
                  <c:v>12943.0</c:v>
                </c:pt>
                <c:pt idx="1403">
                  <c:v>12900.0</c:v>
                </c:pt>
                <c:pt idx="1404">
                  <c:v>12865.0</c:v>
                </c:pt>
                <c:pt idx="1405">
                  <c:v>12873.599609375</c:v>
                </c:pt>
                <c:pt idx="1406">
                  <c:v>12729.0</c:v>
                </c:pt>
                <c:pt idx="1407">
                  <c:v>12745.0</c:v>
                </c:pt>
                <c:pt idx="1408">
                  <c:v>12799.0</c:v>
                </c:pt>
                <c:pt idx="1409">
                  <c:v>12719.0</c:v>
                </c:pt>
                <c:pt idx="1410">
                  <c:v>12721.0</c:v>
                </c:pt>
                <c:pt idx="1411">
                  <c:v>12745.0</c:v>
                </c:pt>
                <c:pt idx="1412">
                  <c:v>12747.0</c:v>
                </c:pt>
                <c:pt idx="1413">
                  <c:v>12690.0</c:v>
                </c:pt>
                <c:pt idx="1414">
                  <c:v>12657.0</c:v>
                </c:pt>
                <c:pt idx="1415">
                  <c:v>12827.0</c:v>
                </c:pt>
                <c:pt idx="1416">
                  <c:v>12839.0</c:v>
                </c:pt>
                <c:pt idx="1417">
                  <c:v>13140.0</c:v>
                </c:pt>
                <c:pt idx="1418">
                  <c:v>13222.0</c:v>
                </c:pt>
                <c:pt idx="1419">
                  <c:v>13237.0</c:v>
                </c:pt>
                <c:pt idx="1420">
                  <c:v>13145.0</c:v>
                </c:pt>
                <c:pt idx="1421">
                  <c:v>13235.0</c:v>
                </c:pt>
                <c:pt idx="1422">
                  <c:v>12932.0</c:v>
                </c:pt>
                <c:pt idx="1423">
                  <c:v>12994.0</c:v>
                </c:pt>
                <c:pt idx="1424">
                  <c:v>12923.0</c:v>
                </c:pt>
                <c:pt idx="1425">
                  <c:v>12804.0</c:v>
                </c:pt>
                <c:pt idx="1426">
                  <c:v>12827.0</c:v>
                </c:pt>
                <c:pt idx="1427">
                  <c:v>12782.0</c:v>
                </c:pt>
                <c:pt idx="1428">
                  <c:v>12588.0</c:v>
                </c:pt>
                <c:pt idx="1429">
                  <c:v>12508.0</c:v>
                </c:pt>
                <c:pt idx="1430">
                  <c:v>12410.0</c:v>
                </c:pt>
                <c:pt idx="1431">
                  <c:v>12205.0</c:v>
                </c:pt>
                <c:pt idx="1432">
                  <c:v>12180.0</c:v>
                </c:pt>
                <c:pt idx="1433">
                  <c:v>12193.2001953125</c:v>
                </c:pt>
                <c:pt idx="1434">
                  <c:v>12115.0</c:v>
                </c:pt>
                <c:pt idx="1435">
                  <c:v>12137.0</c:v>
                </c:pt>
                <c:pt idx="1436">
                  <c:v>12113.0</c:v>
                </c:pt>
                <c:pt idx="1437">
                  <c:v>12128.0</c:v>
                </c:pt>
                <c:pt idx="1438">
                  <c:v>12055.0</c:v>
                </c:pt>
                <c:pt idx="1439">
                  <c:v>11797.0</c:v>
                </c:pt>
                <c:pt idx="1440">
                  <c:v>11592.0</c:v>
                </c:pt>
                <c:pt idx="1441">
                  <c:v>11437.0</c:v>
                </c:pt>
                <c:pt idx="1442">
                  <c:v>11264.0</c:v>
                </c:pt>
                <c:pt idx="1443">
                  <c:v>11312.5</c:v>
                </c:pt>
                <c:pt idx="1444">
                  <c:v>11278.0</c:v>
                </c:pt>
                <c:pt idx="1445">
                  <c:v>11249.0</c:v>
                </c:pt>
                <c:pt idx="1446">
                  <c:v>11286.0</c:v>
                </c:pt>
                <c:pt idx="1447">
                  <c:v>11287.0</c:v>
                </c:pt>
                <c:pt idx="1448">
                  <c:v>11269.0</c:v>
                </c:pt>
                <c:pt idx="1449">
                  <c:v>11259.0</c:v>
                </c:pt>
                <c:pt idx="1450">
                  <c:v>11317.0</c:v>
                </c:pt>
                <c:pt idx="1451">
                  <c:v>11007.0</c:v>
                </c:pt>
                <c:pt idx="1452">
                  <c:v>10891.0</c:v>
                </c:pt>
                <c:pt idx="1453">
                  <c:v>10722.0</c:v>
                </c:pt>
                <c:pt idx="1454">
                  <c:v>10529.0</c:v>
                </c:pt>
                <c:pt idx="1455">
                  <c:v>10559.0</c:v>
                </c:pt>
                <c:pt idx="1456">
                  <c:v>10557.0</c:v>
                </c:pt>
                <c:pt idx="1457">
                  <c:v>10529.0</c:v>
                </c:pt>
                <c:pt idx="1458">
                  <c:v>10529.0</c:v>
                </c:pt>
                <c:pt idx="1459">
                  <c:v>10503.0</c:v>
                </c:pt>
                <c:pt idx="1460">
                  <c:v>10475.0</c:v>
                </c:pt>
                <c:pt idx="1461">
                  <c:v>10465.0</c:v>
                </c:pt>
                <c:pt idx="1462">
                  <c:v>10451.0</c:v>
                </c:pt>
                <c:pt idx="1463">
                  <c:v>10493.0</c:v>
                </c:pt>
                <c:pt idx="1464">
                  <c:v>10468.0</c:v>
                </c:pt>
                <c:pt idx="1465">
                  <c:v>10433.400390625</c:v>
                </c:pt>
                <c:pt idx="1466">
                  <c:v>10519.0</c:v>
                </c:pt>
                <c:pt idx="1467">
                  <c:v>10473.0</c:v>
                </c:pt>
                <c:pt idx="1468">
                  <c:v>10443.0</c:v>
                </c:pt>
                <c:pt idx="1469">
                  <c:v>10428.0</c:v>
                </c:pt>
                <c:pt idx="1470">
                  <c:v>10550.0</c:v>
                </c:pt>
                <c:pt idx="1471">
                  <c:v>10518.0</c:v>
                </c:pt>
                <c:pt idx="1472">
                  <c:v>10518.0</c:v>
                </c:pt>
                <c:pt idx="1473">
                  <c:v>10533.0</c:v>
                </c:pt>
                <c:pt idx="1474">
                  <c:v>10535.0</c:v>
                </c:pt>
                <c:pt idx="1475">
                  <c:v>10638.0</c:v>
                </c:pt>
                <c:pt idx="1476">
                  <c:v>10661.0</c:v>
                </c:pt>
                <c:pt idx="1477">
                  <c:v>10635.0</c:v>
                </c:pt>
                <c:pt idx="1478">
                  <c:v>10617.0</c:v>
                </c:pt>
                <c:pt idx="1479">
                  <c:v>10623.0</c:v>
                </c:pt>
                <c:pt idx="1480">
                  <c:v>10649.0</c:v>
                </c:pt>
                <c:pt idx="1481">
                  <c:v>10610.0</c:v>
                </c:pt>
                <c:pt idx="1482">
                  <c:v>10612.0</c:v>
                </c:pt>
                <c:pt idx="1483">
                  <c:v>10732.0</c:v>
                </c:pt>
                <c:pt idx="1484">
                  <c:v>10732.0</c:v>
                </c:pt>
                <c:pt idx="1485">
                  <c:v>10757.0</c:v>
                </c:pt>
                <c:pt idx="1486">
                  <c:v>10743.0</c:v>
                </c:pt>
                <c:pt idx="1487">
                  <c:v>10770.0</c:v>
                </c:pt>
                <c:pt idx="1488">
                  <c:v>10970.7998046875</c:v>
                </c:pt>
                <c:pt idx="1489">
                  <c:v>11148.0</c:v>
                </c:pt>
                <c:pt idx="1490">
                  <c:v>11267.0</c:v>
                </c:pt>
                <c:pt idx="1491">
                  <c:v>11250.0</c:v>
                </c:pt>
                <c:pt idx="1492">
                  <c:v>11279.400390625</c:v>
                </c:pt>
                <c:pt idx="1493">
                  <c:v>11294.0</c:v>
                </c:pt>
                <c:pt idx="1494">
                  <c:v>11318.0</c:v>
                </c:pt>
                <c:pt idx="1495">
                  <c:v>11312.0</c:v>
                </c:pt>
                <c:pt idx="1496">
                  <c:v>11340.0</c:v>
                </c:pt>
                <c:pt idx="1497">
                  <c:v>11379.0</c:v>
                </c:pt>
                <c:pt idx="1498">
                  <c:v>11388.0</c:v>
                </c:pt>
                <c:pt idx="1499">
                  <c:v>11549.0</c:v>
                </c:pt>
                <c:pt idx="1500">
                  <c:v>11648.0</c:v>
                </c:pt>
                <c:pt idx="1501">
                  <c:v>11808.5</c:v>
                </c:pt>
                <c:pt idx="1502">
                  <c:v>11983.0</c:v>
                </c:pt>
                <c:pt idx="1503">
                  <c:v>11990.0</c:v>
                </c:pt>
                <c:pt idx="1504">
                  <c:v>11991.0</c:v>
                </c:pt>
                <c:pt idx="1505">
                  <c:v>11949.0</c:v>
                </c:pt>
                <c:pt idx="1506">
                  <c:v>12033.0</c:v>
                </c:pt>
                <c:pt idx="1507">
                  <c:v>12056.0</c:v>
                </c:pt>
                <c:pt idx="1508">
                  <c:v>12224.0</c:v>
                </c:pt>
                <c:pt idx="1509">
                  <c:v>12224.0</c:v>
                </c:pt>
                <c:pt idx="1510">
                  <c:v>12251.0</c:v>
                </c:pt>
                <c:pt idx="1511">
                  <c:v>12295.5</c:v>
                </c:pt>
                <c:pt idx="1512">
                  <c:v>12271.0</c:v>
                </c:pt>
                <c:pt idx="1513">
                  <c:v>12459.0</c:v>
                </c:pt>
                <c:pt idx="1514">
                  <c:v>12454.2001953125</c:v>
                </c:pt>
                <c:pt idx="1515">
                  <c:v>12467.0</c:v>
                </c:pt>
                <c:pt idx="1516">
                  <c:v>12524.0</c:v>
                </c:pt>
                <c:pt idx="1517">
                  <c:v>12523.0</c:v>
                </c:pt>
                <c:pt idx="1518">
                  <c:v>12593.7998046875</c:v>
                </c:pt>
                <c:pt idx="1519">
                  <c:v>12602.0</c:v>
                </c:pt>
                <c:pt idx="1520">
                  <c:v>12735.2001953125</c:v>
                </c:pt>
                <c:pt idx="1521">
                  <c:v>12874.0</c:v>
                </c:pt>
                <c:pt idx="1522">
                  <c:v>12856.0</c:v>
                </c:pt>
                <c:pt idx="1523">
                  <c:v>12807.0</c:v>
                </c:pt>
                <c:pt idx="1524">
                  <c:v>12809.0</c:v>
                </c:pt>
                <c:pt idx="1525">
                  <c:v>12826.0</c:v>
                </c:pt>
                <c:pt idx="1526">
                  <c:v>12700.0</c:v>
                </c:pt>
                <c:pt idx="1527">
                  <c:v>12772.0</c:v>
                </c:pt>
                <c:pt idx="1528">
                  <c:v>12765.0</c:v>
                </c:pt>
                <c:pt idx="1529">
                  <c:v>12811.0</c:v>
                </c:pt>
                <c:pt idx="1530">
                  <c:v>12821.0</c:v>
                </c:pt>
                <c:pt idx="1531">
                  <c:v>12805.0</c:v>
                </c:pt>
                <c:pt idx="1532">
                  <c:v>12729.0</c:v>
                </c:pt>
                <c:pt idx="1533">
                  <c:v>12749.0</c:v>
                </c:pt>
                <c:pt idx="1534">
                  <c:v>12781.6669921875</c:v>
                </c:pt>
                <c:pt idx="1535">
                  <c:v>12474.0</c:v>
                </c:pt>
                <c:pt idx="1536">
                  <c:v>12532.0</c:v>
                </c:pt>
                <c:pt idx="1537">
                  <c:v>12601.0</c:v>
                </c:pt>
                <c:pt idx="1538">
                  <c:v>12566.0</c:v>
                </c:pt>
                <c:pt idx="1539">
                  <c:v>12428.0</c:v>
                </c:pt>
                <c:pt idx="1540">
                  <c:v>12490.0</c:v>
                </c:pt>
                <c:pt idx="1541">
                  <c:v>12474.0</c:v>
                </c:pt>
                <c:pt idx="1542">
                  <c:v>12497.400390625</c:v>
                </c:pt>
                <c:pt idx="1543">
                  <c:v>12544.0</c:v>
                </c:pt>
                <c:pt idx="1544">
                  <c:v>12576.0</c:v>
                </c:pt>
                <c:pt idx="1545">
                  <c:v>12525.0</c:v>
                </c:pt>
                <c:pt idx="1546">
                  <c:v>12563.0</c:v>
                </c:pt>
                <c:pt idx="1547">
                  <c:v>12564.0</c:v>
                </c:pt>
                <c:pt idx="1548">
                  <c:v>12576.0</c:v>
                </c:pt>
                <c:pt idx="1549">
                  <c:v>12723.0</c:v>
                </c:pt>
                <c:pt idx="1550">
                  <c:v>12809.0</c:v>
                </c:pt>
                <c:pt idx="1551">
                  <c:v>12905.0</c:v>
                </c:pt>
                <c:pt idx="1552">
                  <c:v>12931.0</c:v>
                </c:pt>
                <c:pt idx="1553">
                  <c:v>12868.0</c:v>
                </c:pt>
                <c:pt idx="1554">
                  <c:v>12909.0</c:v>
                </c:pt>
                <c:pt idx="1555">
                  <c:v>12952.0</c:v>
                </c:pt>
                <c:pt idx="1556">
                  <c:v>12967.6669921875</c:v>
                </c:pt>
                <c:pt idx="1557">
                  <c:v>12935.0</c:v>
                </c:pt>
                <c:pt idx="1558">
                  <c:v>12961.5</c:v>
                </c:pt>
                <c:pt idx="1559">
                  <c:v>12992.0</c:v>
                </c:pt>
                <c:pt idx="1560">
                  <c:v>13011.0</c:v>
                </c:pt>
                <c:pt idx="1561">
                  <c:v>12863.0</c:v>
                </c:pt>
                <c:pt idx="1562">
                  <c:v>12665.0</c:v>
                </c:pt>
                <c:pt idx="1563">
                  <c:v>12712.0</c:v>
                </c:pt>
                <c:pt idx="1564">
                  <c:v>12466.0</c:v>
                </c:pt>
                <c:pt idx="1565">
                  <c:v>12695.0</c:v>
                </c:pt>
                <c:pt idx="1566">
                  <c:v>12675.5</c:v>
                </c:pt>
                <c:pt idx="1567">
                  <c:v>12928.0</c:v>
                </c:pt>
                <c:pt idx="1568">
                  <c:v>13054.0</c:v>
                </c:pt>
                <c:pt idx="1569">
                  <c:v>12799.0</c:v>
                </c:pt>
                <c:pt idx="1570">
                  <c:v>12810.0</c:v>
                </c:pt>
                <c:pt idx="1571">
                  <c:v>12784.0</c:v>
                </c:pt>
                <c:pt idx="1572">
                  <c:v>12858.0</c:v>
                </c:pt>
                <c:pt idx="1573">
                  <c:v>12820.0</c:v>
                </c:pt>
                <c:pt idx="1574">
                  <c:v>13009.0</c:v>
                </c:pt>
                <c:pt idx="1575">
                  <c:v>12984.7998046875</c:v>
                </c:pt>
                <c:pt idx="1576">
                  <c:v>12977.0</c:v>
                </c:pt>
                <c:pt idx="1577">
                  <c:v>12950.0</c:v>
                </c:pt>
                <c:pt idx="1578">
                  <c:v>12967.0</c:v>
                </c:pt>
                <c:pt idx="1579">
                  <c:v>12965.0</c:v>
                </c:pt>
                <c:pt idx="1580">
                  <c:v>13067.2001953125</c:v>
                </c:pt>
                <c:pt idx="1581">
                  <c:v>13082.0</c:v>
                </c:pt>
                <c:pt idx="1582">
                  <c:v>13099.3330078125</c:v>
                </c:pt>
                <c:pt idx="1583">
                  <c:v>12958.0</c:v>
                </c:pt>
                <c:pt idx="1584">
                  <c:v>13256.0</c:v>
                </c:pt>
                <c:pt idx="1585">
                  <c:v>13053.0</c:v>
                </c:pt>
                <c:pt idx="1586">
                  <c:v>13114.0</c:v>
                </c:pt>
                <c:pt idx="1587">
                  <c:v>13156.5</c:v>
                </c:pt>
                <c:pt idx="1588">
                  <c:v>13127.0</c:v>
                </c:pt>
                <c:pt idx="1589">
                  <c:v>13160.3330078125</c:v>
                </c:pt>
                <c:pt idx="1590">
                  <c:v>13310.0</c:v>
                </c:pt>
                <c:pt idx="1591">
                  <c:v>13249.0</c:v>
                </c:pt>
                <c:pt idx="1592">
                  <c:v>13256.0</c:v>
                </c:pt>
                <c:pt idx="1593">
                  <c:v>13201.0</c:v>
                </c:pt>
                <c:pt idx="1594">
                  <c:v>13133.0</c:v>
                </c:pt>
                <c:pt idx="1595">
                  <c:v>13144.0</c:v>
                </c:pt>
                <c:pt idx="1596">
                  <c:v>13104.0</c:v>
                </c:pt>
                <c:pt idx="1597">
                  <c:v>13006.5</c:v>
                </c:pt>
                <c:pt idx="1598">
                  <c:v>13025.0</c:v>
                </c:pt>
                <c:pt idx="1599">
                  <c:v>13065.0</c:v>
                </c:pt>
                <c:pt idx="1600">
                  <c:v>13206.0</c:v>
                </c:pt>
                <c:pt idx="1601">
                  <c:v>13133.0</c:v>
                </c:pt>
                <c:pt idx="1602">
                  <c:v>13094.0</c:v>
                </c:pt>
                <c:pt idx="1603">
                  <c:v>13101.0</c:v>
                </c:pt>
                <c:pt idx="1604">
                  <c:v>13113.0</c:v>
                </c:pt>
                <c:pt idx="1605">
                  <c:v>13084.5</c:v>
                </c:pt>
                <c:pt idx="1606">
                  <c:v>13104.0</c:v>
                </c:pt>
                <c:pt idx="1607">
                  <c:v>13100.400390625</c:v>
                </c:pt>
                <c:pt idx="1608">
                  <c:v>13115.0</c:v>
                </c:pt>
                <c:pt idx="1609">
                  <c:v>13068.0</c:v>
                </c:pt>
                <c:pt idx="1610">
                  <c:v>13028.0</c:v>
                </c:pt>
                <c:pt idx="1611">
                  <c:v>12976.7998046875</c:v>
                </c:pt>
                <c:pt idx="1612">
                  <c:v>12982.0</c:v>
                </c:pt>
                <c:pt idx="1613">
                  <c:v>12952.5</c:v>
                </c:pt>
                <c:pt idx="1614">
                  <c:v>12935.0</c:v>
                </c:pt>
                <c:pt idx="1615">
                  <c:v>13032.0</c:v>
                </c:pt>
                <c:pt idx="1616">
                  <c:v>13047.0</c:v>
                </c:pt>
                <c:pt idx="1617">
                  <c:v>12996.0</c:v>
                </c:pt>
                <c:pt idx="1618">
                  <c:v>13058.0</c:v>
                </c:pt>
                <c:pt idx="1619">
                  <c:v>12872.0</c:v>
                </c:pt>
                <c:pt idx="1620">
                  <c:v>13157.0</c:v>
                </c:pt>
                <c:pt idx="1621">
                  <c:v>13122.0</c:v>
                </c:pt>
                <c:pt idx="1622">
                  <c:v>13120.0</c:v>
                </c:pt>
                <c:pt idx="1623">
                  <c:v>13181.0</c:v>
                </c:pt>
                <c:pt idx="1624">
                  <c:v>13180.0</c:v>
                </c:pt>
                <c:pt idx="1625">
                  <c:v>13154.0</c:v>
                </c:pt>
                <c:pt idx="1626">
                  <c:v>13175.0</c:v>
                </c:pt>
                <c:pt idx="1627">
                  <c:v>13124.0</c:v>
                </c:pt>
                <c:pt idx="1628">
                  <c:v>13180.0</c:v>
                </c:pt>
                <c:pt idx="1629">
                  <c:v>13179.0</c:v>
                </c:pt>
                <c:pt idx="1630">
                  <c:v>13189.0</c:v>
                </c:pt>
                <c:pt idx="1631">
                  <c:v>13314.0</c:v>
                </c:pt>
                <c:pt idx="1632">
                  <c:v>13219.0</c:v>
                </c:pt>
                <c:pt idx="1633">
                  <c:v>13393.0</c:v>
                </c:pt>
                <c:pt idx="1634">
                  <c:v>13566.0</c:v>
                </c:pt>
                <c:pt idx="1635">
                  <c:v>13501.0</c:v>
                </c:pt>
                <c:pt idx="1636">
                  <c:v>13418.2001953125</c:v>
                </c:pt>
                <c:pt idx="1637">
                  <c:v>13459.0</c:v>
                </c:pt>
                <c:pt idx="1638">
                  <c:v>13402.0</c:v>
                </c:pt>
                <c:pt idx="1639">
                  <c:v>13402.0</c:v>
                </c:pt>
                <c:pt idx="1640">
                  <c:v>13384.0</c:v>
                </c:pt>
                <c:pt idx="1641">
                  <c:v>13415.0</c:v>
                </c:pt>
                <c:pt idx="1642">
                  <c:v>13373.0</c:v>
                </c:pt>
                <c:pt idx="1643">
                  <c:v>13435.0</c:v>
                </c:pt>
                <c:pt idx="1644">
                  <c:v>13311.0</c:v>
                </c:pt>
                <c:pt idx="1645">
                  <c:v>13264.0</c:v>
                </c:pt>
                <c:pt idx="1646">
                  <c:v>13232.0</c:v>
                </c:pt>
                <c:pt idx="1647">
                  <c:v>13215.0</c:v>
                </c:pt>
                <c:pt idx="1648">
                  <c:v>13241.0</c:v>
                </c:pt>
                <c:pt idx="1649">
                  <c:v>13284.0</c:v>
                </c:pt>
                <c:pt idx="1650">
                  <c:v>13278.0</c:v>
                </c:pt>
                <c:pt idx="1651">
                  <c:v>13307.0</c:v>
                </c:pt>
                <c:pt idx="1652">
                  <c:v>13260.0</c:v>
                </c:pt>
                <c:pt idx="1653">
                  <c:v>13289.0</c:v>
                </c:pt>
                <c:pt idx="1654">
                  <c:v>13274.0</c:v>
                </c:pt>
                <c:pt idx="1655">
                  <c:v>13223.5</c:v>
                </c:pt>
                <c:pt idx="1656">
                  <c:v>13290.3330078125</c:v>
                </c:pt>
                <c:pt idx="1657">
                  <c:v>13113.0</c:v>
                </c:pt>
                <c:pt idx="1658">
                  <c:v>13071.0</c:v>
                </c:pt>
                <c:pt idx="1659">
                  <c:v>12960.0</c:v>
                </c:pt>
                <c:pt idx="1660">
                  <c:v>12988.0</c:v>
                </c:pt>
                <c:pt idx="1661">
                  <c:v>12983.0</c:v>
                </c:pt>
                <c:pt idx="1662">
                  <c:v>12972.0</c:v>
                </c:pt>
                <c:pt idx="1663">
                  <c:v>12961.0</c:v>
                </c:pt>
                <c:pt idx="1664">
                  <c:v>12944.0</c:v>
                </c:pt>
                <c:pt idx="1665">
                  <c:v>12957.0</c:v>
                </c:pt>
                <c:pt idx="1666">
                  <c:v>12903.0</c:v>
                </c:pt>
                <c:pt idx="1667">
                  <c:v>12854.5</c:v>
                </c:pt>
                <c:pt idx="1668">
                  <c:v>12893.0</c:v>
                </c:pt>
                <c:pt idx="1669">
                  <c:v>12969.5</c:v>
                </c:pt>
                <c:pt idx="1670">
                  <c:v>12956.0</c:v>
                </c:pt>
                <c:pt idx="1671">
                  <c:v>12914.0</c:v>
                </c:pt>
                <c:pt idx="1672">
                  <c:v>12930.0</c:v>
                </c:pt>
                <c:pt idx="1673">
                  <c:v>12911.0</c:v>
                </c:pt>
                <c:pt idx="1674">
                  <c:v>12931.400390625</c:v>
                </c:pt>
                <c:pt idx="1675">
                  <c:v>12960.0</c:v>
                </c:pt>
                <c:pt idx="1676">
                  <c:v>12980.0</c:v>
                </c:pt>
                <c:pt idx="1677">
                  <c:v>12993.0</c:v>
                </c:pt>
                <c:pt idx="1678">
                  <c:v>13026.0</c:v>
                </c:pt>
                <c:pt idx="1679">
                  <c:v>12943.3330078125</c:v>
                </c:pt>
                <c:pt idx="1680">
                  <c:v>12971.0</c:v>
                </c:pt>
                <c:pt idx="1681">
                  <c:v>13051.0</c:v>
                </c:pt>
                <c:pt idx="1682">
                  <c:v>13211.0</c:v>
                </c:pt>
                <c:pt idx="1683">
                  <c:v>13181.0</c:v>
                </c:pt>
                <c:pt idx="1684">
                  <c:v>13201.0</c:v>
                </c:pt>
                <c:pt idx="1685">
                  <c:v>13179.0</c:v>
                </c:pt>
                <c:pt idx="1686">
                  <c:v>13168.0</c:v>
                </c:pt>
                <c:pt idx="1687">
                  <c:v>13254.0</c:v>
                </c:pt>
                <c:pt idx="1688">
                  <c:v>13236.0</c:v>
                </c:pt>
                <c:pt idx="1689">
                  <c:v>13160.0</c:v>
                </c:pt>
                <c:pt idx="1690">
                  <c:v>13141.0</c:v>
                </c:pt>
                <c:pt idx="1691">
                  <c:v>13137.0</c:v>
                </c:pt>
                <c:pt idx="1692">
                  <c:v>13069.7998046875</c:v>
                </c:pt>
                <c:pt idx="1693">
                  <c:v>13104.3330078125</c:v>
                </c:pt>
                <c:pt idx="1694">
                  <c:v>13130.400390625</c:v>
                </c:pt>
                <c:pt idx="1695">
                  <c:v>13034.0</c:v>
                </c:pt>
                <c:pt idx="1696">
                  <c:v>13002.0</c:v>
                </c:pt>
                <c:pt idx="1697">
                  <c:v>12958.0</c:v>
                </c:pt>
                <c:pt idx="1698">
                  <c:v>12968.0</c:v>
                </c:pt>
                <c:pt idx="1699">
                  <c:v>13026.0</c:v>
                </c:pt>
                <c:pt idx="1700">
                  <c:v>12978.0</c:v>
                </c:pt>
                <c:pt idx="1701">
                  <c:v>12899.0</c:v>
                </c:pt>
                <c:pt idx="1702">
                  <c:v>12934.0</c:v>
                </c:pt>
                <c:pt idx="1703">
                  <c:v>12823.0</c:v>
                </c:pt>
                <c:pt idx="1704">
                  <c:v>12928.0</c:v>
                </c:pt>
                <c:pt idx="1705">
                  <c:v>12966.0</c:v>
                </c:pt>
                <c:pt idx="1706">
                  <c:v>13093.2001953125</c:v>
                </c:pt>
                <c:pt idx="1707">
                  <c:v>13101.0</c:v>
                </c:pt>
                <c:pt idx="1708">
                  <c:v>12960.0</c:v>
                </c:pt>
                <c:pt idx="1709">
                  <c:v>12892.0</c:v>
                </c:pt>
                <c:pt idx="1710">
                  <c:v>12840.0</c:v>
                </c:pt>
                <c:pt idx="1711">
                  <c:v>12786.0</c:v>
                </c:pt>
                <c:pt idx="1712">
                  <c:v>12673.0</c:v>
                </c:pt>
                <c:pt idx="1713">
                  <c:v>12630.0</c:v>
                </c:pt>
                <c:pt idx="1714">
                  <c:v>12548.0</c:v>
                </c:pt>
                <c:pt idx="1715">
                  <c:v>12435.0</c:v>
                </c:pt>
                <c:pt idx="1716">
                  <c:v>12442.0</c:v>
                </c:pt>
                <c:pt idx="1717">
                  <c:v>12448.0</c:v>
                </c:pt>
                <c:pt idx="1718">
                  <c:v>12448.0</c:v>
                </c:pt>
                <c:pt idx="1719">
                  <c:v>12407.0</c:v>
                </c:pt>
                <c:pt idx="1720">
                  <c:v>12477.0</c:v>
                </c:pt>
                <c:pt idx="1721">
                  <c:v>12416.0</c:v>
                </c:pt>
                <c:pt idx="1722">
                  <c:v>12284.0</c:v>
                </c:pt>
                <c:pt idx="1723">
                  <c:v>12201.0</c:v>
                </c:pt>
                <c:pt idx="1724">
                  <c:v>11960.0</c:v>
                </c:pt>
                <c:pt idx="1725">
                  <c:v>11843.2001953125</c:v>
                </c:pt>
                <c:pt idx="1726">
                  <c:v>11967.0</c:v>
                </c:pt>
              </c:numCache>
            </c:numRef>
          </c:val>
          <c:smooth val="0"/>
        </c:ser>
        <c:ser>
          <c:idx val="4"/>
          <c:order val="3"/>
          <c:tx>
            <c:v>Total Thermal</c:v>
          </c:tx>
          <c:spPr>
            <a:ln w="12700"/>
          </c:spPr>
          <c:marker>
            <c:symbol val="none"/>
          </c:marker>
          <c:cat>
            <c:strRef>
              <c:f>'January-June'!$A$41768:$A$43494</c:f>
              <c:strCache>
                <c:ptCount val="1727"/>
                <c:pt idx="0">
                  <c:v>05/25/12 00:00</c:v>
                </c:pt>
                <c:pt idx="1">
                  <c:v>05/25/12 00:05</c:v>
                </c:pt>
                <c:pt idx="2">
                  <c:v>05/25/12 00:10</c:v>
                </c:pt>
                <c:pt idx="3">
                  <c:v>05/25/12 00:15</c:v>
                </c:pt>
                <c:pt idx="4">
                  <c:v>05/25/12 00:20</c:v>
                </c:pt>
                <c:pt idx="5">
                  <c:v>05/25/12 00:25</c:v>
                </c:pt>
                <c:pt idx="6">
                  <c:v>05/25/12 00:30</c:v>
                </c:pt>
                <c:pt idx="7">
                  <c:v>05/25/12 00:35</c:v>
                </c:pt>
                <c:pt idx="8">
                  <c:v>05/25/12 00:40</c:v>
                </c:pt>
                <c:pt idx="9">
                  <c:v>05/25/12 00:45</c:v>
                </c:pt>
                <c:pt idx="10">
                  <c:v>05/25/12 00:50</c:v>
                </c:pt>
                <c:pt idx="11">
                  <c:v>05/25/12 00:55</c:v>
                </c:pt>
                <c:pt idx="12">
                  <c:v>05/25/12 01:00</c:v>
                </c:pt>
                <c:pt idx="13">
                  <c:v>05/25/12 01:05</c:v>
                </c:pt>
                <c:pt idx="14">
                  <c:v>05/25/12 01:10</c:v>
                </c:pt>
                <c:pt idx="15">
                  <c:v>05/25/12 01:15</c:v>
                </c:pt>
                <c:pt idx="16">
                  <c:v>05/25/12 01:20</c:v>
                </c:pt>
                <c:pt idx="17">
                  <c:v>05/25/12 01:25</c:v>
                </c:pt>
                <c:pt idx="18">
                  <c:v>05/25/12 01:30</c:v>
                </c:pt>
                <c:pt idx="19">
                  <c:v>05/25/12 01:35</c:v>
                </c:pt>
                <c:pt idx="20">
                  <c:v>05/25/12 01:40</c:v>
                </c:pt>
                <c:pt idx="21">
                  <c:v>05/25/12 01:45</c:v>
                </c:pt>
                <c:pt idx="22">
                  <c:v>05/25/12 01:50</c:v>
                </c:pt>
                <c:pt idx="23">
                  <c:v>05/25/12 01:55</c:v>
                </c:pt>
                <c:pt idx="24">
                  <c:v>05/25/12 02:00</c:v>
                </c:pt>
                <c:pt idx="25">
                  <c:v>05/25/12 02:05</c:v>
                </c:pt>
                <c:pt idx="26">
                  <c:v>05/25/12 02:10</c:v>
                </c:pt>
                <c:pt idx="27">
                  <c:v>05/25/12 02:15</c:v>
                </c:pt>
                <c:pt idx="28">
                  <c:v>05/25/12 02:20</c:v>
                </c:pt>
                <c:pt idx="29">
                  <c:v>05/25/12 02:25</c:v>
                </c:pt>
                <c:pt idx="30">
                  <c:v>05/25/12 02:30</c:v>
                </c:pt>
                <c:pt idx="31">
                  <c:v>05/25/12 02:35</c:v>
                </c:pt>
                <c:pt idx="32">
                  <c:v>05/25/12 02:40</c:v>
                </c:pt>
                <c:pt idx="33">
                  <c:v>05/25/12 02:45</c:v>
                </c:pt>
                <c:pt idx="34">
                  <c:v>05/25/12 02:50</c:v>
                </c:pt>
                <c:pt idx="35">
                  <c:v>05/25/12 02:55</c:v>
                </c:pt>
                <c:pt idx="36">
                  <c:v>05/25/12 03:00</c:v>
                </c:pt>
                <c:pt idx="37">
                  <c:v>05/25/12 03:05</c:v>
                </c:pt>
                <c:pt idx="38">
                  <c:v>05/25/12 03:10</c:v>
                </c:pt>
                <c:pt idx="39">
                  <c:v>05/25/12 03:15</c:v>
                </c:pt>
                <c:pt idx="40">
                  <c:v>05/25/12 03:20</c:v>
                </c:pt>
                <c:pt idx="41">
                  <c:v>05/25/12 03:25</c:v>
                </c:pt>
                <c:pt idx="42">
                  <c:v>05/25/12 03:30</c:v>
                </c:pt>
                <c:pt idx="43">
                  <c:v>05/25/12 03:35</c:v>
                </c:pt>
                <c:pt idx="44">
                  <c:v>05/25/12 03:40</c:v>
                </c:pt>
                <c:pt idx="45">
                  <c:v>05/25/12 03:45</c:v>
                </c:pt>
                <c:pt idx="46">
                  <c:v>05/25/12 03:50</c:v>
                </c:pt>
                <c:pt idx="47">
                  <c:v>05/25/12 03:55</c:v>
                </c:pt>
                <c:pt idx="48">
                  <c:v>05/25/12 04:00</c:v>
                </c:pt>
                <c:pt idx="49">
                  <c:v>05/25/12 04:05</c:v>
                </c:pt>
                <c:pt idx="50">
                  <c:v>05/25/12 04:10</c:v>
                </c:pt>
                <c:pt idx="51">
                  <c:v>05/25/12 04:15</c:v>
                </c:pt>
                <c:pt idx="52">
                  <c:v>05/25/12 04:20</c:v>
                </c:pt>
                <c:pt idx="53">
                  <c:v>05/25/12 04:25</c:v>
                </c:pt>
                <c:pt idx="54">
                  <c:v>05/25/12 04:30</c:v>
                </c:pt>
                <c:pt idx="55">
                  <c:v>05/25/12 04:35</c:v>
                </c:pt>
                <c:pt idx="56">
                  <c:v>05/25/12 04:40</c:v>
                </c:pt>
                <c:pt idx="57">
                  <c:v>05/25/12 04:45</c:v>
                </c:pt>
                <c:pt idx="58">
                  <c:v>05/25/12 04:50</c:v>
                </c:pt>
                <c:pt idx="59">
                  <c:v>05/25/12 04:55</c:v>
                </c:pt>
                <c:pt idx="60">
                  <c:v>05/25/12 05:00</c:v>
                </c:pt>
                <c:pt idx="61">
                  <c:v>05/25/12 05:05</c:v>
                </c:pt>
                <c:pt idx="62">
                  <c:v>05/25/12 05:10</c:v>
                </c:pt>
                <c:pt idx="63">
                  <c:v>05/25/12 05:15</c:v>
                </c:pt>
                <c:pt idx="64">
                  <c:v>05/25/12 05:20</c:v>
                </c:pt>
                <c:pt idx="65">
                  <c:v>05/25/12 05:25</c:v>
                </c:pt>
                <c:pt idx="66">
                  <c:v>05/25/12 05:30</c:v>
                </c:pt>
                <c:pt idx="67">
                  <c:v>05/25/12 05:35</c:v>
                </c:pt>
                <c:pt idx="68">
                  <c:v>05/25/12 05:40</c:v>
                </c:pt>
                <c:pt idx="69">
                  <c:v>05/25/12 05:45</c:v>
                </c:pt>
                <c:pt idx="70">
                  <c:v>05/25/12 05:50</c:v>
                </c:pt>
                <c:pt idx="71">
                  <c:v>05/25/12 05:55</c:v>
                </c:pt>
                <c:pt idx="72">
                  <c:v>05/25/12 06:00</c:v>
                </c:pt>
                <c:pt idx="73">
                  <c:v>05/25/12 06:05</c:v>
                </c:pt>
                <c:pt idx="74">
                  <c:v>05/25/12 06:10</c:v>
                </c:pt>
                <c:pt idx="75">
                  <c:v>05/25/12 06:15</c:v>
                </c:pt>
                <c:pt idx="76">
                  <c:v>05/25/12 06:20</c:v>
                </c:pt>
                <c:pt idx="77">
                  <c:v>05/25/12 06:25</c:v>
                </c:pt>
                <c:pt idx="78">
                  <c:v>05/25/12 06:30</c:v>
                </c:pt>
                <c:pt idx="79">
                  <c:v>05/25/12 06:35</c:v>
                </c:pt>
                <c:pt idx="80">
                  <c:v>05/25/12 06:40</c:v>
                </c:pt>
                <c:pt idx="81">
                  <c:v>05/25/12 06:45</c:v>
                </c:pt>
                <c:pt idx="82">
                  <c:v>05/25/12 06:50</c:v>
                </c:pt>
                <c:pt idx="83">
                  <c:v>05/25/12 06:55</c:v>
                </c:pt>
                <c:pt idx="84">
                  <c:v>05/25/12 07:00</c:v>
                </c:pt>
                <c:pt idx="85">
                  <c:v>05/25/12 07:05</c:v>
                </c:pt>
                <c:pt idx="86">
                  <c:v>05/25/12 07:10</c:v>
                </c:pt>
                <c:pt idx="87">
                  <c:v>05/25/12 07:15</c:v>
                </c:pt>
                <c:pt idx="88">
                  <c:v>05/25/12 07:20</c:v>
                </c:pt>
                <c:pt idx="89">
                  <c:v>05/25/12 07:25</c:v>
                </c:pt>
                <c:pt idx="90">
                  <c:v>05/25/12 07:30</c:v>
                </c:pt>
                <c:pt idx="91">
                  <c:v>05/25/12 07:35</c:v>
                </c:pt>
                <c:pt idx="92">
                  <c:v>05/25/12 07:40</c:v>
                </c:pt>
                <c:pt idx="93">
                  <c:v>05/25/12 07:45</c:v>
                </c:pt>
                <c:pt idx="94">
                  <c:v>05/25/12 07:50</c:v>
                </c:pt>
                <c:pt idx="95">
                  <c:v>05/25/12 07:55</c:v>
                </c:pt>
                <c:pt idx="96">
                  <c:v>05/25/12 08:00</c:v>
                </c:pt>
                <c:pt idx="97">
                  <c:v>05/25/12 08:05</c:v>
                </c:pt>
                <c:pt idx="98">
                  <c:v>05/25/12 08:10</c:v>
                </c:pt>
                <c:pt idx="99">
                  <c:v>05/25/12 08:15</c:v>
                </c:pt>
                <c:pt idx="100">
                  <c:v>05/25/12 08:20</c:v>
                </c:pt>
                <c:pt idx="101">
                  <c:v>05/25/12 08:25</c:v>
                </c:pt>
                <c:pt idx="102">
                  <c:v>05/25/12 08:30</c:v>
                </c:pt>
                <c:pt idx="103">
                  <c:v>05/25/12 08:35</c:v>
                </c:pt>
                <c:pt idx="104">
                  <c:v>05/25/12 08:40</c:v>
                </c:pt>
                <c:pt idx="105">
                  <c:v>05/25/12 08:45</c:v>
                </c:pt>
                <c:pt idx="106">
                  <c:v>05/25/12 08:50</c:v>
                </c:pt>
                <c:pt idx="107">
                  <c:v>05/25/12 08:55</c:v>
                </c:pt>
                <c:pt idx="108">
                  <c:v>05/25/12 09:00</c:v>
                </c:pt>
                <c:pt idx="109">
                  <c:v>05/25/12 09:05</c:v>
                </c:pt>
                <c:pt idx="110">
                  <c:v>05/25/12 09:10</c:v>
                </c:pt>
                <c:pt idx="111">
                  <c:v>05/25/12 09:15</c:v>
                </c:pt>
                <c:pt idx="112">
                  <c:v>05/25/12 09:20</c:v>
                </c:pt>
                <c:pt idx="113">
                  <c:v>05/25/12 09:25</c:v>
                </c:pt>
                <c:pt idx="114">
                  <c:v>05/25/12 09:30</c:v>
                </c:pt>
                <c:pt idx="115">
                  <c:v>05/25/12 09:35</c:v>
                </c:pt>
                <c:pt idx="116">
                  <c:v>05/25/12 09:40</c:v>
                </c:pt>
                <c:pt idx="117">
                  <c:v>05/25/12 09:45</c:v>
                </c:pt>
                <c:pt idx="118">
                  <c:v>05/25/12 09:50</c:v>
                </c:pt>
                <c:pt idx="119">
                  <c:v>05/25/12 09:55</c:v>
                </c:pt>
                <c:pt idx="120">
                  <c:v>05/25/12 10:00</c:v>
                </c:pt>
                <c:pt idx="121">
                  <c:v>05/25/12 10:05</c:v>
                </c:pt>
                <c:pt idx="122">
                  <c:v>05/25/12 10:10</c:v>
                </c:pt>
                <c:pt idx="123">
                  <c:v>05/25/12 10:15</c:v>
                </c:pt>
                <c:pt idx="124">
                  <c:v>05/25/12 10:20</c:v>
                </c:pt>
                <c:pt idx="125">
                  <c:v>05/25/12 10:25</c:v>
                </c:pt>
                <c:pt idx="126">
                  <c:v>05/25/12 10:30</c:v>
                </c:pt>
                <c:pt idx="127">
                  <c:v>05/25/12 10:35</c:v>
                </c:pt>
                <c:pt idx="128">
                  <c:v>05/25/12 10:40</c:v>
                </c:pt>
                <c:pt idx="129">
                  <c:v>05/25/12 10:45</c:v>
                </c:pt>
                <c:pt idx="130">
                  <c:v>05/25/12 10:50</c:v>
                </c:pt>
                <c:pt idx="131">
                  <c:v>05/25/12 10:55</c:v>
                </c:pt>
                <c:pt idx="132">
                  <c:v>05/25/12 11:00</c:v>
                </c:pt>
                <c:pt idx="133">
                  <c:v>05/25/12 11:05</c:v>
                </c:pt>
                <c:pt idx="134">
                  <c:v>05/25/12 11:10</c:v>
                </c:pt>
                <c:pt idx="135">
                  <c:v>05/25/12 11:15</c:v>
                </c:pt>
                <c:pt idx="136">
                  <c:v>05/25/12 11:20</c:v>
                </c:pt>
                <c:pt idx="137">
                  <c:v>05/25/12 11:25</c:v>
                </c:pt>
                <c:pt idx="138">
                  <c:v>05/25/12 11:30</c:v>
                </c:pt>
                <c:pt idx="139">
                  <c:v>05/25/12 11:35</c:v>
                </c:pt>
                <c:pt idx="140">
                  <c:v>05/25/12 11:40</c:v>
                </c:pt>
                <c:pt idx="141">
                  <c:v>05/25/12 11:45</c:v>
                </c:pt>
                <c:pt idx="142">
                  <c:v>05/25/12 11:50</c:v>
                </c:pt>
                <c:pt idx="143">
                  <c:v>05/25/12 11:55</c:v>
                </c:pt>
                <c:pt idx="144">
                  <c:v>05/25/12 12:00</c:v>
                </c:pt>
                <c:pt idx="145">
                  <c:v>05/25/12 12:05</c:v>
                </c:pt>
                <c:pt idx="146">
                  <c:v>05/25/12 12:10</c:v>
                </c:pt>
                <c:pt idx="147">
                  <c:v>05/25/12 12:15</c:v>
                </c:pt>
                <c:pt idx="148">
                  <c:v>05/25/12 12:20</c:v>
                </c:pt>
                <c:pt idx="149">
                  <c:v>05/25/12 12:25</c:v>
                </c:pt>
                <c:pt idx="150">
                  <c:v>05/25/12 12:30</c:v>
                </c:pt>
                <c:pt idx="151">
                  <c:v>05/25/12 12:35</c:v>
                </c:pt>
                <c:pt idx="152">
                  <c:v>05/25/12 12:40</c:v>
                </c:pt>
                <c:pt idx="153">
                  <c:v>05/25/12 12:45</c:v>
                </c:pt>
                <c:pt idx="154">
                  <c:v>05/25/12 12:50</c:v>
                </c:pt>
                <c:pt idx="155">
                  <c:v>05/25/12 12:55</c:v>
                </c:pt>
                <c:pt idx="156">
                  <c:v>05/25/12 13:00</c:v>
                </c:pt>
                <c:pt idx="157">
                  <c:v>05/25/12 13:05</c:v>
                </c:pt>
                <c:pt idx="158">
                  <c:v>05/25/12 13:10</c:v>
                </c:pt>
                <c:pt idx="159">
                  <c:v>05/25/12 13:15</c:v>
                </c:pt>
                <c:pt idx="160">
                  <c:v>05/25/12 13:20</c:v>
                </c:pt>
                <c:pt idx="161">
                  <c:v>05/25/12 13:25</c:v>
                </c:pt>
                <c:pt idx="162">
                  <c:v>05/25/12 13:30</c:v>
                </c:pt>
                <c:pt idx="163">
                  <c:v>05/25/12 13:35</c:v>
                </c:pt>
                <c:pt idx="164">
                  <c:v>05/25/12 13:40</c:v>
                </c:pt>
                <c:pt idx="165">
                  <c:v>05/25/12 13:45</c:v>
                </c:pt>
                <c:pt idx="166">
                  <c:v>05/25/12 13:50</c:v>
                </c:pt>
                <c:pt idx="167">
                  <c:v>05/25/12 13:55</c:v>
                </c:pt>
                <c:pt idx="168">
                  <c:v>05/25/12 14:00</c:v>
                </c:pt>
                <c:pt idx="169">
                  <c:v>05/25/12 14:05</c:v>
                </c:pt>
                <c:pt idx="170">
                  <c:v>05/25/12 14:10</c:v>
                </c:pt>
                <c:pt idx="171">
                  <c:v>05/25/12 14:15</c:v>
                </c:pt>
                <c:pt idx="172">
                  <c:v>05/25/12 14:20</c:v>
                </c:pt>
                <c:pt idx="173">
                  <c:v>05/25/12 14:25</c:v>
                </c:pt>
                <c:pt idx="174">
                  <c:v>05/25/12 14:30</c:v>
                </c:pt>
                <c:pt idx="175">
                  <c:v>05/25/12 14:35</c:v>
                </c:pt>
                <c:pt idx="176">
                  <c:v>05/25/12 14:40</c:v>
                </c:pt>
                <c:pt idx="177">
                  <c:v>05/25/12 14:45</c:v>
                </c:pt>
                <c:pt idx="178">
                  <c:v>05/25/12 14:50</c:v>
                </c:pt>
                <c:pt idx="179">
                  <c:v>05/25/12 14:55</c:v>
                </c:pt>
                <c:pt idx="180">
                  <c:v>05/25/12 15:00</c:v>
                </c:pt>
                <c:pt idx="181">
                  <c:v>05/25/12 15:05</c:v>
                </c:pt>
                <c:pt idx="182">
                  <c:v>05/25/12 15:10</c:v>
                </c:pt>
                <c:pt idx="183">
                  <c:v>05/25/12 15:15</c:v>
                </c:pt>
                <c:pt idx="184">
                  <c:v>05/25/12 15:20</c:v>
                </c:pt>
                <c:pt idx="185">
                  <c:v>05/25/12 15:25</c:v>
                </c:pt>
                <c:pt idx="186">
                  <c:v>05/25/12 15:30</c:v>
                </c:pt>
                <c:pt idx="187">
                  <c:v>05/25/12 15:35</c:v>
                </c:pt>
                <c:pt idx="188">
                  <c:v>05/25/12 15:40</c:v>
                </c:pt>
                <c:pt idx="189">
                  <c:v>05/25/12 15:45</c:v>
                </c:pt>
                <c:pt idx="190">
                  <c:v>05/25/12 15:50</c:v>
                </c:pt>
                <c:pt idx="191">
                  <c:v>05/25/12 15:55</c:v>
                </c:pt>
                <c:pt idx="192">
                  <c:v>05/25/12 16:00</c:v>
                </c:pt>
                <c:pt idx="193">
                  <c:v>05/25/12 16:05</c:v>
                </c:pt>
                <c:pt idx="194">
                  <c:v>05/25/12 16:10</c:v>
                </c:pt>
                <c:pt idx="195">
                  <c:v>05/25/12 16:15</c:v>
                </c:pt>
                <c:pt idx="196">
                  <c:v>05/25/12 16:20</c:v>
                </c:pt>
                <c:pt idx="197">
                  <c:v>05/25/12 16:25</c:v>
                </c:pt>
                <c:pt idx="198">
                  <c:v>05/25/12 16:30</c:v>
                </c:pt>
                <c:pt idx="199">
                  <c:v>05/25/12 16:35</c:v>
                </c:pt>
                <c:pt idx="200">
                  <c:v>05/25/12 16:40</c:v>
                </c:pt>
                <c:pt idx="201">
                  <c:v>05/25/12 16:45</c:v>
                </c:pt>
                <c:pt idx="202">
                  <c:v>05/25/12 16:50</c:v>
                </c:pt>
                <c:pt idx="203">
                  <c:v>05/25/12 16:55</c:v>
                </c:pt>
                <c:pt idx="204">
                  <c:v>05/25/12 17:00</c:v>
                </c:pt>
                <c:pt idx="205">
                  <c:v>05/25/12 17:05</c:v>
                </c:pt>
                <c:pt idx="206">
                  <c:v>05/25/12 17:10</c:v>
                </c:pt>
                <c:pt idx="207">
                  <c:v>05/25/12 17:15</c:v>
                </c:pt>
                <c:pt idx="208">
                  <c:v>05/25/12 17:20</c:v>
                </c:pt>
                <c:pt idx="209">
                  <c:v>05/25/12 17:25</c:v>
                </c:pt>
                <c:pt idx="210">
                  <c:v>05/25/12 17:30</c:v>
                </c:pt>
                <c:pt idx="211">
                  <c:v>05/25/12 17:35</c:v>
                </c:pt>
                <c:pt idx="212">
                  <c:v>05/25/12 17:40</c:v>
                </c:pt>
                <c:pt idx="213">
                  <c:v>05/25/12 17:45</c:v>
                </c:pt>
                <c:pt idx="214">
                  <c:v>05/25/12 17:50</c:v>
                </c:pt>
                <c:pt idx="215">
                  <c:v>05/25/12 17:55</c:v>
                </c:pt>
                <c:pt idx="216">
                  <c:v>05/25/12 18:00</c:v>
                </c:pt>
                <c:pt idx="217">
                  <c:v>05/25/12 18:05</c:v>
                </c:pt>
                <c:pt idx="218">
                  <c:v>05/25/12 18:10</c:v>
                </c:pt>
                <c:pt idx="219">
                  <c:v>05/25/12 18:15</c:v>
                </c:pt>
                <c:pt idx="220">
                  <c:v>05/25/12 18:20</c:v>
                </c:pt>
                <c:pt idx="221">
                  <c:v>05/25/12 18:25</c:v>
                </c:pt>
                <c:pt idx="222">
                  <c:v>05/25/12 18:30</c:v>
                </c:pt>
                <c:pt idx="223">
                  <c:v>05/25/12 18:35</c:v>
                </c:pt>
                <c:pt idx="224">
                  <c:v>05/25/12 18:40</c:v>
                </c:pt>
                <c:pt idx="225">
                  <c:v>05/25/12 18:45</c:v>
                </c:pt>
                <c:pt idx="226">
                  <c:v>05/25/12 18:50</c:v>
                </c:pt>
                <c:pt idx="227">
                  <c:v>05/25/12 18:55</c:v>
                </c:pt>
                <c:pt idx="228">
                  <c:v>05/25/12 19:00</c:v>
                </c:pt>
                <c:pt idx="229">
                  <c:v>05/25/12 19:05</c:v>
                </c:pt>
                <c:pt idx="230">
                  <c:v>05/25/12 19:10</c:v>
                </c:pt>
                <c:pt idx="231">
                  <c:v>05/25/12 19:15</c:v>
                </c:pt>
                <c:pt idx="232">
                  <c:v>05/25/12 19:20</c:v>
                </c:pt>
                <c:pt idx="233">
                  <c:v>05/25/12 19:25</c:v>
                </c:pt>
                <c:pt idx="234">
                  <c:v>05/25/12 19:30</c:v>
                </c:pt>
                <c:pt idx="235">
                  <c:v>05/25/12 19:35</c:v>
                </c:pt>
                <c:pt idx="236">
                  <c:v>05/25/12 19:40</c:v>
                </c:pt>
                <c:pt idx="237">
                  <c:v>05/25/12 19:45</c:v>
                </c:pt>
                <c:pt idx="238">
                  <c:v>05/25/12 19:50</c:v>
                </c:pt>
                <c:pt idx="239">
                  <c:v>05/25/12 19:55</c:v>
                </c:pt>
                <c:pt idx="240">
                  <c:v>05/25/12 20:00</c:v>
                </c:pt>
                <c:pt idx="241">
                  <c:v>05/25/12 20:05</c:v>
                </c:pt>
                <c:pt idx="242">
                  <c:v>05/25/12 20:10</c:v>
                </c:pt>
                <c:pt idx="243">
                  <c:v>05/25/12 20:15</c:v>
                </c:pt>
                <c:pt idx="244">
                  <c:v>05/25/12 20:20</c:v>
                </c:pt>
                <c:pt idx="245">
                  <c:v>05/25/12 20:25</c:v>
                </c:pt>
                <c:pt idx="246">
                  <c:v>05/25/12 20:30</c:v>
                </c:pt>
                <c:pt idx="247">
                  <c:v>05/25/12 20:35</c:v>
                </c:pt>
                <c:pt idx="248">
                  <c:v>05/25/12 20:40</c:v>
                </c:pt>
                <c:pt idx="249">
                  <c:v>05/25/12 20:45</c:v>
                </c:pt>
                <c:pt idx="250">
                  <c:v>05/25/12 20:50</c:v>
                </c:pt>
                <c:pt idx="251">
                  <c:v>05/25/12 20:55</c:v>
                </c:pt>
                <c:pt idx="252">
                  <c:v>05/25/12 21:00</c:v>
                </c:pt>
                <c:pt idx="253">
                  <c:v>05/25/12 21:05</c:v>
                </c:pt>
                <c:pt idx="254">
                  <c:v>05/25/12 21:10</c:v>
                </c:pt>
                <c:pt idx="255">
                  <c:v>05/25/12 21:15</c:v>
                </c:pt>
                <c:pt idx="256">
                  <c:v>05/25/12 21:20</c:v>
                </c:pt>
                <c:pt idx="257">
                  <c:v>05/25/12 21:25</c:v>
                </c:pt>
                <c:pt idx="258">
                  <c:v>05/25/12 21:30</c:v>
                </c:pt>
                <c:pt idx="259">
                  <c:v>05/25/12 21:35</c:v>
                </c:pt>
                <c:pt idx="260">
                  <c:v>05/25/12 21:40</c:v>
                </c:pt>
                <c:pt idx="261">
                  <c:v>05/25/12 21:45</c:v>
                </c:pt>
                <c:pt idx="262">
                  <c:v>05/25/12 21:50</c:v>
                </c:pt>
                <c:pt idx="263">
                  <c:v>05/25/12 21:55</c:v>
                </c:pt>
                <c:pt idx="264">
                  <c:v>05/25/12 22:00</c:v>
                </c:pt>
                <c:pt idx="265">
                  <c:v>05/25/12 22:05</c:v>
                </c:pt>
                <c:pt idx="266">
                  <c:v>05/25/12 22:10</c:v>
                </c:pt>
                <c:pt idx="267">
                  <c:v>05/25/12 22:15</c:v>
                </c:pt>
                <c:pt idx="268">
                  <c:v>05/25/12 22:20</c:v>
                </c:pt>
                <c:pt idx="269">
                  <c:v>05/25/12 22:25</c:v>
                </c:pt>
                <c:pt idx="270">
                  <c:v>05/25/12 22:30</c:v>
                </c:pt>
                <c:pt idx="271">
                  <c:v>05/25/12 22:35</c:v>
                </c:pt>
                <c:pt idx="272">
                  <c:v>05/25/12 22:40</c:v>
                </c:pt>
                <c:pt idx="273">
                  <c:v>05/25/12 22:45</c:v>
                </c:pt>
                <c:pt idx="274">
                  <c:v>05/25/12 22:50</c:v>
                </c:pt>
                <c:pt idx="275">
                  <c:v>05/25/12 22:55</c:v>
                </c:pt>
                <c:pt idx="276">
                  <c:v>05/25/12 23:00</c:v>
                </c:pt>
                <c:pt idx="277">
                  <c:v>05/25/12 23:05</c:v>
                </c:pt>
                <c:pt idx="278">
                  <c:v>05/25/12 23:10</c:v>
                </c:pt>
                <c:pt idx="279">
                  <c:v>05/25/12 23:15</c:v>
                </c:pt>
                <c:pt idx="280">
                  <c:v>05/25/12 23:20</c:v>
                </c:pt>
                <c:pt idx="281">
                  <c:v>05/25/12 23:25</c:v>
                </c:pt>
                <c:pt idx="282">
                  <c:v>05/25/12 23:30</c:v>
                </c:pt>
                <c:pt idx="283">
                  <c:v>05/25/12 23:35</c:v>
                </c:pt>
                <c:pt idx="284">
                  <c:v>05/25/12 23:40</c:v>
                </c:pt>
                <c:pt idx="285">
                  <c:v>05/25/12 23:45</c:v>
                </c:pt>
                <c:pt idx="286">
                  <c:v>05/25/12 23:50</c:v>
                </c:pt>
                <c:pt idx="287">
                  <c:v>05/25/12 23:55</c:v>
                </c:pt>
                <c:pt idx="288">
                  <c:v>05/26/12 00:00</c:v>
                </c:pt>
                <c:pt idx="289">
                  <c:v>05/26/12 00:05</c:v>
                </c:pt>
                <c:pt idx="290">
                  <c:v>05/26/12 00:10</c:v>
                </c:pt>
                <c:pt idx="291">
                  <c:v>05/26/12 00:15</c:v>
                </c:pt>
                <c:pt idx="292">
                  <c:v>05/26/12 00:20</c:v>
                </c:pt>
                <c:pt idx="293">
                  <c:v>05/26/12 00:25</c:v>
                </c:pt>
                <c:pt idx="294">
                  <c:v>05/26/12 00:30</c:v>
                </c:pt>
                <c:pt idx="295">
                  <c:v>05/26/12 00:35</c:v>
                </c:pt>
                <c:pt idx="296">
                  <c:v>05/26/12 00:40</c:v>
                </c:pt>
                <c:pt idx="297">
                  <c:v>05/26/12 00:45</c:v>
                </c:pt>
                <c:pt idx="298">
                  <c:v>05/26/12 00:50</c:v>
                </c:pt>
                <c:pt idx="299">
                  <c:v>05/26/12 00:55</c:v>
                </c:pt>
                <c:pt idx="300">
                  <c:v>05/26/12 01:00</c:v>
                </c:pt>
                <c:pt idx="301">
                  <c:v>05/26/12 01:05</c:v>
                </c:pt>
                <c:pt idx="302">
                  <c:v>05/26/12 01:10</c:v>
                </c:pt>
                <c:pt idx="303">
                  <c:v>05/26/12 01:15</c:v>
                </c:pt>
                <c:pt idx="304">
                  <c:v>05/26/12 01:20</c:v>
                </c:pt>
                <c:pt idx="305">
                  <c:v>05/26/12 01:25</c:v>
                </c:pt>
                <c:pt idx="306">
                  <c:v>05/26/12 01:30</c:v>
                </c:pt>
                <c:pt idx="307">
                  <c:v>05/26/12 01:35</c:v>
                </c:pt>
                <c:pt idx="308">
                  <c:v>05/26/12 01:40</c:v>
                </c:pt>
                <c:pt idx="309">
                  <c:v>05/26/12 01:45</c:v>
                </c:pt>
                <c:pt idx="310">
                  <c:v>05/26/12 01:50</c:v>
                </c:pt>
                <c:pt idx="311">
                  <c:v>05/26/12 01:55</c:v>
                </c:pt>
                <c:pt idx="312">
                  <c:v>05/26/12 02:00</c:v>
                </c:pt>
                <c:pt idx="313">
                  <c:v>05/26/12 02:05</c:v>
                </c:pt>
                <c:pt idx="314">
                  <c:v>05/26/12 02:10</c:v>
                </c:pt>
                <c:pt idx="315">
                  <c:v>05/26/12 02:15</c:v>
                </c:pt>
                <c:pt idx="316">
                  <c:v>05/26/12 02:20</c:v>
                </c:pt>
                <c:pt idx="317">
                  <c:v>05/26/12 02:25</c:v>
                </c:pt>
                <c:pt idx="318">
                  <c:v>05/26/12 02:30</c:v>
                </c:pt>
                <c:pt idx="319">
                  <c:v>05/26/12 02:35</c:v>
                </c:pt>
                <c:pt idx="320">
                  <c:v>05/26/12 02:40</c:v>
                </c:pt>
                <c:pt idx="321">
                  <c:v>05/26/12 02:45</c:v>
                </c:pt>
                <c:pt idx="322">
                  <c:v>05/26/12 02:50</c:v>
                </c:pt>
                <c:pt idx="323">
                  <c:v>05/26/12 02:55</c:v>
                </c:pt>
                <c:pt idx="324">
                  <c:v>05/26/12 03:00</c:v>
                </c:pt>
                <c:pt idx="325">
                  <c:v>05/26/12 03:05</c:v>
                </c:pt>
                <c:pt idx="326">
                  <c:v>05/26/12 03:10</c:v>
                </c:pt>
                <c:pt idx="327">
                  <c:v>05/26/12 03:15</c:v>
                </c:pt>
                <c:pt idx="328">
                  <c:v>05/26/12 03:20</c:v>
                </c:pt>
                <c:pt idx="329">
                  <c:v>05/26/12 03:25</c:v>
                </c:pt>
                <c:pt idx="330">
                  <c:v>05/26/12 03:30</c:v>
                </c:pt>
                <c:pt idx="331">
                  <c:v>05/26/12 03:35</c:v>
                </c:pt>
                <c:pt idx="332">
                  <c:v>05/26/12 03:40</c:v>
                </c:pt>
                <c:pt idx="333">
                  <c:v>05/26/12 03:45</c:v>
                </c:pt>
                <c:pt idx="334">
                  <c:v>05/26/12 03:50</c:v>
                </c:pt>
                <c:pt idx="335">
                  <c:v>05/26/12 03:55</c:v>
                </c:pt>
                <c:pt idx="336">
                  <c:v>05/26/12 04:00</c:v>
                </c:pt>
                <c:pt idx="337">
                  <c:v>05/26/12 04:05</c:v>
                </c:pt>
                <c:pt idx="338">
                  <c:v>05/26/12 04:10</c:v>
                </c:pt>
                <c:pt idx="339">
                  <c:v>05/26/12 04:15</c:v>
                </c:pt>
                <c:pt idx="340">
                  <c:v>05/26/12 04:20</c:v>
                </c:pt>
                <c:pt idx="341">
                  <c:v>05/26/12 04:25</c:v>
                </c:pt>
                <c:pt idx="342">
                  <c:v>05/26/12 04:30</c:v>
                </c:pt>
                <c:pt idx="343">
                  <c:v>05/26/12 04:35</c:v>
                </c:pt>
                <c:pt idx="344">
                  <c:v>05/26/12 04:40</c:v>
                </c:pt>
                <c:pt idx="345">
                  <c:v>05/26/12 04:45</c:v>
                </c:pt>
                <c:pt idx="346">
                  <c:v>05/26/12 04:50</c:v>
                </c:pt>
                <c:pt idx="347">
                  <c:v>05/26/12 04:55</c:v>
                </c:pt>
                <c:pt idx="348">
                  <c:v>05/26/12 05:00</c:v>
                </c:pt>
                <c:pt idx="349">
                  <c:v>05/26/12 05:05</c:v>
                </c:pt>
                <c:pt idx="350">
                  <c:v>05/26/12 05:10</c:v>
                </c:pt>
                <c:pt idx="351">
                  <c:v>05/26/12 05:15</c:v>
                </c:pt>
                <c:pt idx="352">
                  <c:v>05/26/12 05:20</c:v>
                </c:pt>
                <c:pt idx="353">
                  <c:v>05/26/12 05:25</c:v>
                </c:pt>
                <c:pt idx="354">
                  <c:v>05/26/12 05:30</c:v>
                </c:pt>
                <c:pt idx="355">
                  <c:v>05/26/12 05:35</c:v>
                </c:pt>
                <c:pt idx="356">
                  <c:v>05/26/12 05:40</c:v>
                </c:pt>
                <c:pt idx="357">
                  <c:v>05/26/12 05:45</c:v>
                </c:pt>
                <c:pt idx="358">
                  <c:v>05/26/12 05:50</c:v>
                </c:pt>
                <c:pt idx="359">
                  <c:v>05/26/12 05:55</c:v>
                </c:pt>
                <c:pt idx="360">
                  <c:v>05/26/12 06:00</c:v>
                </c:pt>
                <c:pt idx="361">
                  <c:v>05/26/12 06:05</c:v>
                </c:pt>
                <c:pt idx="362">
                  <c:v>05/26/12 06:10</c:v>
                </c:pt>
                <c:pt idx="363">
                  <c:v>05/26/12 06:15</c:v>
                </c:pt>
                <c:pt idx="364">
                  <c:v>05/26/12 06:20</c:v>
                </c:pt>
                <c:pt idx="365">
                  <c:v>05/26/12 06:25</c:v>
                </c:pt>
                <c:pt idx="366">
                  <c:v>05/26/12 06:30</c:v>
                </c:pt>
                <c:pt idx="367">
                  <c:v>05/26/12 06:35</c:v>
                </c:pt>
                <c:pt idx="368">
                  <c:v>05/26/12 06:40</c:v>
                </c:pt>
                <c:pt idx="369">
                  <c:v>05/26/12 06:45</c:v>
                </c:pt>
                <c:pt idx="370">
                  <c:v>05/26/12 06:50</c:v>
                </c:pt>
                <c:pt idx="371">
                  <c:v>05/26/12 06:55</c:v>
                </c:pt>
                <c:pt idx="372">
                  <c:v>05/26/12 07:00</c:v>
                </c:pt>
                <c:pt idx="373">
                  <c:v>05/26/12 07:05</c:v>
                </c:pt>
                <c:pt idx="374">
                  <c:v>05/26/12 07:10</c:v>
                </c:pt>
                <c:pt idx="375">
                  <c:v>05/26/12 07:15</c:v>
                </c:pt>
                <c:pt idx="376">
                  <c:v>05/26/12 07:20</c:v>
                </c:pt>
                <c:pt idx="377">
                  <c:v>05/26/12 07:25</c:v>
                </c:pt>
                <c:pt idx="378">
                  <c:v>05/26/12 07:30</c:v>
                </c:pt>
                <c:pt idx="379">
                  <c:v>05/26/12 07:35</c:v>
                </c:pt>
                <c:pt idx="380">
                  <c:v>05/26/12 07:40</c:v>
                </c:pt>
                <c:pt idx="381">
                  <c:v>05/26/12 07:45</c:v>
                </c:pt>
                <c:pt idx="382">
                  <c:v>05/26/12 07:50</c:v>
                </c:pt>
                <c:pt idx="383">
                  <c:v>05/26/12 07:55</c:v>
                </c:pt>
                <c:pt idx="384">
                  <c:v>05/26/12 08:00</c:v>
                </c:pt>
                <c:pt idx="385">
                  <c:v>05/26/12 08:05</c:v>
                </c:pt>
                <c:pt idx="386">
                  <c:v>05/26/12 08:10</c:v>
                </c:pt>
                <c:pt idx="387">
                  <c:v>05/26/12 08:15</c:v>
                </c:pt>
                <c:pt idx="388">
                  <c:v>05/26/12 08:20</c:v>
                </c:pt>
                <c:pt idx="389">
                  <c:v>05/26/12 08:25</c:v>
                </c:pt>
                <c:pt idx="390">
                  <c:v>05/26/12 08:30</c:v>
                </c:pt>
                <c:pt idx="391">
                  <c:v>05/26/12 08:35</c:v>
                </c:pt>
                <c:pt idx="392">
                  <c:v>05/26/12 08:40</c:v>
                </c:pt>
                <c:pt idx="393">
                  <c:v>05/26/12 08:45</c:v>
                </c:pt>
                <c:pt idx="394">
                  <c:v>05/26/12 08:50</c:v>
                </c:pt>
                <c:pt idx="395">
                  <c:v>05/26/12 08:55</c:v>
                </c:pt>
                <c:pt idx="396">
                  <c:v>05/26/12 09:00</c:v>
                </c:pt>
                <c:pt idx="397">
                  <c:v>05/26/12 09:05</c:v>
                </c:pt>
                <c:pt idx="398">
                  <c:v>05/26/12 09:10</c:v>
                </c:pt>
                <c:pt idx="399">
                  <c:v>05/26/12 09:15</c:v>
                </c:pt>
                <c:pt idx="400">
                  <c:v>05/26/12 09:20</c:v>
                </c:pt>
                <c:pt idx="401">
                  <c:v>05/26/12 09:25</c:v>
                </c:pt>
                <c:pt idx="402">
                  <c:v>05/26/12 09:30</c:v>
                </c:pt>
                <c:pt idx="403">
                  <c:v>05/26/12 09:35</c:v>
                </c:pt>
                <c:pt idx="404">
                  <c:v>05/26/12 09:40</c:v>
                </c:pt>
                <c:pt idx="405">
                  <c:v>05/26/12 09:45</c:v>
                </c:pt>
                <c:pt idx="406">
                  <c:v>05/26/12 09:50</c:v>
                </c:pt>
                <c:pt idx="407">
                  <c:v>05/26/12 09:55</c:v>
                </c:pt>
                <c:pt idx="408">
                  <c:v>05/26/12 10:00</c:v>
                </c:pt>
                <c:pt idx="409">
                  <c:v>05/26/12 10:05</c:v>
                </c:pt>
                <c:pt idx="410">
                  <c:v>05/26/12 10:10</c:v>
                </c:pt>
                <c:pt idx="411">
                  <c:v>05/26/12 10:15</c:v>
                </c:pt>
                <c:pt idx="412">
                  <c:v>05/26/12 10:20</c:v>
                </c:pt>
                <c:pt idx="413">
                  <c:v>05/26/12 10:25</c:v>
                </c:pt>
                <c:pt idx="414">
                  <c:v>05/26/12 10:30</c:v>
                </c:pt>
                <c:pt idx="415">
                  <c:v>05/26/12 10:35</c:v>
                </c:pt>
                <c:pt idx="416">
                  <c:v>05/26/12 10:40</c:v>
                </c:pt>
                <c:pt idx="417">
                  <c:v>05/26/12 10:45</c:v>
                </c:pt>
                <c:pt idx="418">
                  <c:v>05/26/12 10:50</c:v>
                </c:pt>
                <c:pt idx="419">
                  <c:v>05/26/12 10:55</c:v>
                </c:pt>
                <c:pt idx="420">
                  <c:v>05/26/12 11:00</c:v>
                </c:pt>
                <c:pt idx="421">
                  <c:v>05/26/12 11:05</c:v>
                </c:pt>
                <c:pt idx="422">
                  <c:v>05/26/12 11:10</c:v>
                </c:pt>
                <c:pt idx="423">
                  <c:v>05/26/12 11:15</c:v>
                </c:pt>
                <c:pt idx="424">
                  <c:v>05/26/12 11:20</c:v>
                </c:pt>
                <c:pt idx="425">
                  <c:v>05/26/12 11:25</c:v>
                </c:pt>
                <c:pt idx="426">
                  <c:v>05/26/12 11:30</c:v>
                </c:pt>
                <c:pt idx="427">
                  <c:v>05/26/12 11:35</c:v>
                </c:pt>
                <c:pt idx="428">
                  <c:v>05/26/12 11:40</c:v>
                </c:pt>
                <c:pt idx="429">
                  <c:v>05/26/12 11:45</c:v>
                </c:pt>
                <c:pt idx="430">
                  <c:v>05/26/12 11:50</c:v>
                </c:pt>
                <c:pt idx="431">
                  <c:v>05/26/12 11:55</c:v>
                </c:pt>
                <c:pt idx="432">
                  <c:v>05/26/12 12:00</c:v>
                </c:pt>
                <c:pt idx="433">
                  <c:v>05/26/12 12:05</c:v>
                </c:pt>
                <c:pt idx="434">
                  <c:v>05/26/12 12:10</c:v>
                </c:pt>
                <c:pt idx="435">
                  <c:v>05/26/12 12:15</c:v>
                </c:pt>
                <c:pt idx="436">
                  <c:v>05/26/12 12:20</c:v>
                </c:pt>
                <c:pt idx="437">
                  <c:v>05/26/12 12:25</c:v>
                </c:pt>
                <c:pt idx="438">
                  <c:v>05/26/12 12:30</c:v>
                </c:pt>
                <c:pt idx="439">
                  <c:v>05/26/12 12:35</c:v>
                </c:pt>
                <c:pt idx="440">
                  <c:v>05/26/12 12:40</c:v>
                </c:pt>
                <c:pt idx="441">
                  <c:v>05/26/12 12:45</c:v>
                </c:pt>
                <c:pt idx="442">
                  <c:v>05/26/12 12:50</c:v>
                </c:pt>
                <c:pt idx="443">
                  <c:v>05/26/12 12:55</c:v>
                </c:pt>
                <c:pt idx="444">
                  <c:v>05/26/12 13:00</c:v>
                </c:pt>
                <c:pt idx="445">
                  <c:v>05/26/12 13:05</c:v>
                </c:pt>
                <c:pt idx="446">
                  <c:v>05/26/12 13:10</c:v>
                </c:pt>
                <c:pt idx="447">
                  <c:v>05/26/12 13:15</c:v>
                </c:pt>
                <c:pt idx="448">
                  <c:v>05/26/12 13:20</c:v>
                </c:pt>
                <c:pt idx="449">
                  <c:v>05/26/12 13:25</c:v>
                </c:pt>
                <c:pt idx="450">
                  <c:v>05/26/12 13:30</c:v>
                </c:pt>
                <c:pt idx="451">
                  <c:v>05/26/12 13:35</c:v>
                </c:pt>
                <c:pt idx="452">
                  <c:v>05/26/12 13:40</c:v>
                </c:pt>
                <c:pt idx="453">
                  <c:v>05/26/12 13:45</c:v>
                </c:pt>
                <c:pt idx="454">
                  <c:v>05/26/12 13:50</c:v>
                </c:pt>
                <c:pt idx="455">
                  <c:v>05/26/12 13:55</c:v>
                </c:pt>
                <c:pt idx="456">
                  <c:v>05/26/12 14:00</c:v>
                </c:pt>
                <c:pt idx="457">
                  <c:v>05/26/12 14:05</c:v>
                </c:pt>
                <c:pt idx="458">
                  <c:v>05/26/12 14:10</c:v>
                </c:pt>
                <c:pt idx="459">
                  <c:v>05/26/12 14:15</c:v>
                </c:pt>
                <c:pt idx="460">
                  <c:v>05/26/12 14:20</c:v>
                </c:pt>
                <c:pt idx="461">
                  <c:v>05/26/12 14:25</c:v>
                </c:pt>
                <c:pt idx="462">
                  <c:v>05/26/12 14:30</c:v>
                </c:pt>
                <c:pt idx="463">
                  <c:v>05/26/12 14:35</c:v>
                </c:pt>
                <c:pt idx="464">
                  <c:v>05/26/12 14:40</c:v>
                </c:pt>
                <c:pt idx="465">
                  <c:v>05/26/12 14:45</c:v>
                </c:pt>
                <c:pt idx="466">
                  <c:v>05/26/12 14:50</c:v>
                </c:pt>
                <c:pt idx="467">
                  <c:v>05/26/12 14:55</c:v>
                </c:pt>
                <c:pt idx="468">
                  <c:v>05/26/12 15:00</c:v>
                </c:pt>
                <c:pt idx="469">
                  <c:v>05/26/12 15:05</c:v>
                </c:pt>
                <c:pt idx="470">
                  <c:v>05/26/12 15:10</c:v>
                </c:pt>
                <c:pt idx="471">
                  <c:v>05/26/12 15:15</c:v>
                </c:pt>
                <c:pt idx="472">
                  <c:v>05/26/12 15:20</c:v>
                </c:pt>
                <c:pt idx="473">
                  <c:v>05/26/12 15:25</c:v>
                </c:pt>
                <c:pt idx="474">
                  <c:v>05/26/12 15:30</c:v>
                </c:pt>
                <c:pt idx="475">
                  <c:v>05/26/12 15:35</c:v>
                </c:pt>
                <c:pt idx="476">
                  <c:v>05/26/12 15:40</c:v>
                </c:pt>
                <c:pt idx="477">
                  <c:v>05/26/12 15:45</c:v>
                </c:pt>
                <c:pt idx="478">
                  <c:v>05/26/12 15:50</c:v>
                </c:pt>
                <c:pt idx="479">
                  <c:v>05/26/12 15:55</c:v>
                </c:pt>
                <c:pt idx="480">
                  <c:v>05/26/12 16:00</c:v>
                </c:pt>
                <c:pt idx="481">
                  <c:v>05/26/12 16:05</c:v>
                </c:pt>
                <c:pt idx="482">
                  <c:v>05/26/12 16:10</c:v>
                </c:pt>
                <c:pt idx="483">
                  <c:v>05/26/12 16:15</c:v>
                </c:pt>
                <c:pt idx="484">
                  <c:v>05/26/12 16:20</c:v>
                </c:pt>
                <c:pt idx="485">
                  <c:v>05/26/12 16:25</c:v>
                </c:pt>
                <c:pt idx="486">
                  <c:v>05/26/12 16:30</c:v>
                </c:pt>
                <c:pt idx="487">
                  <c:v>05/26/12 16:35</c:v>
                </c:pt>
                <c:pt idx="488">
                  <c:v>05/26/12 16:40</c:v>
                </c:pt>
                <c:pt idx="489">
                  <c:v>05/26/12 16:45</c:v>
                </c:pt>
                <c:pt idx="490">
                  <c:v>05/26/12 16:50</c:v>
                </c:pt>
                <c:pt idx="491">
                  <c:v>05/26/12 16:55</c:v>
                </c:pt>
                <c:pt idx="492">
                  <c:v>05/26/12 17:00</c:v>
                </c:pt>
                <c:pt idx="493">
                  <c:v>05/26/12 17:05</c:v>
                </c:pt>
                <c:pt idx="494">
                  <c:v>05/26/12 17:10</c:v>
                </c:pt>
                <c:pt idx="495">
                  <c:v>05/26/12 17:15</c:v>
                </c:pt>
                <c:pt idx="496">
                  <c:v>05/26/12 17:20</c:v>
                </c:pt>
                <c:pt idx="497">
                  <c:v>05/26/12 17:25</c:v>
                </c:pt>
                <c:pt idx="498">
                  <c:v>05/26/12 17:30</c:v>
                </c:pt>
                <c:pt idx="499">
                  <c:v>05/26/12 17:35</c:v>
                </c:pt>
                <c:pt idx="500">
                  <c:v>05/26/12 17:40</c:v>
                </c:pt>
                <c:pt idx="501">
                  <c:v>05/26/12 17:45</c:v>
                </c:pt>
                <c:pt idx="502">
                  <c:v>05/26/12 17:50</c:v>
                </c:pt>
                <c:pt idx="503">
                  <c:v>05/26/12 17:55</c:v>
                </c:pt>
                <c:pt idx="504">
                  <c:v>05/26/12 18:00</c:v>
                </c:pt>
                <c:pt idx="505">
                  <c:v>05/26/12 18:05</c:v>
                </c:pt>
                <c:pt idx="506">
                  <c:v>05/26/12 18:10</c:v>
                </c:pt>
                <c:pt idx="507">
                  <c:v>05/26/12 18:15</c:v>
                </c:pt>
                <c:pt idx="508">
                  <c:v>05/26/12 18:20</c:v>
                </c:pt>
                <c:pt idx="509">
                  <c:v>05/26/12 18:25</c:v>
                </c:pt>
                <c:pt idx="510">
                  <c:v>05/26/12 18:30</c:v>
                </c:pt>
                <c:pt idx="511">
                  <c:v>05/26/12 18:35</c:v>
                </c:pt>
                <c:pt idx="512">
                  <c:v>05/26/12 18:40</c:v>
                </c:pt>
                <c:pt idx="513">
                  <c:v>05/26/12 18:45</c:v>
                </c:pt>
                <c:pt idx="514">
                  <c:v>05/26/12 18:50</c:v>
                </c:pt>
                <c:pt idx="515">
                  <c:v>05/26/12 18:55</c:v>
                </c:pt>
                <c:pt idx="516">
                  <c:v>05/26/12 19:00</c:v>
                </c:pt>
                <c:pt idx="517">
                  <c:v>05/26/12 19:05</c:v>
                </c:pt>
                <c:pt idx="518">
                  <c:v>05/26/12 19:10</c:v>
                </c:pt>
                <c:pt idx="519">
                  <c:v>05/26/12 19:15</c:v>
                </c:pt>
                <c:pt idx="520">
                  <c:v>05/26/12 19:20</c:v>
                </c:pt>
                <c:pt idx="521">
                  <c:v>05/26/12 19:25</c:v>
                </c:pt>
                <c:pt idx="522">
                  <c:v>05/26/12 19:30</c:v>
                </c:pt>
                <c:pt idx="523">
                  <c:v>05/26/12 19:35</c:v>
                </c:pt>
                <c:pt idx="524">
                  <c:v>05/26/12 19:40</c:v>
                </c:pt>
                <c:pt idx="525">
                  <c:v>05/26/12 19:45</c:v>
                </c:pt>
                <c:pt idx="526">
                  <c:v>05/26/12 19:50</c:v>
                </c:pt>
                <c:pt idx="527">
                  <c:v>05/26/12 19:55</c:v>
                </c:pt>
                <c:pt idx="528">
                  <c:v>05/26/12 20:00</c:v>
                </c:pt>
                <c:pt idx="529">
                  <c:v>05/26/12 20:05</c:v>
                </c:pt>
                <c:pt idx="530">
                  <c:v>05/26/12 20:10</c:v>
                </c:pt>
                <c:pt idx="531">
                  <c:v>05/26/12 20:15</c:v>
                </c:pt>
                <c:pt idx="532">
                  <c:v>05/26/12 20:20</c:v>
                </c:pt>
                <c:pt idx="533">
                  <c:v>05/26/12 20:25</c:v>
                </c:pt>
                <c:pt idx="534">
                  <c:v>05/26/12 20:30</c:v>
                </c:pt>
                <c:pt idx="535">
                  <c:v>05/26/12 20:35</c:v>
                </c:pt>
                <c:pt idx="536">
                  <c:v>05/26/12 20:40</c:v>
                </c:pt>
                <c:pt idx="537">
                  <c:v>05/26/12 20:45</c:v>
                </c:pt>
                <c:pt idx="538">
                  <c:v>05/26/12 20:50</c:v>
                </c:pt>
                <c:pt idx="539">
                  <c:v>05/26/12 20:55</c:v>
                </c:pt>
                <c:pt idx="540">
                  <c:v>05/26/12 21:00</c:v>
                </c:pt>
                <c:pt idx="541">
                  <c:v>05/26/12 21:05</c:v>
                </c:pt>
                <c:pt idx="542">
                  <c:v>05/26/12 21:10</c:v>
                </c:pt>
                <c:pt idx="543">
                  <c:v>05/26/12 21:15</c:v>
                </c:pt>
                <c:pt idx="544">
                  <c:v>05/26/12 21:20</c:v>
                </c:pt>
                <c:pt idx="545">
                  <c:v>05/26/12 21:25</c:v>
                </c:pt>
                <c:pt idx="546">
                  <c:v>05/26/12 21:30</c:v>
                </c:pt>
                <c:pt idx="547">
                  <c:v>05/26/12 21:35</c:v>
                </c:pt>
                <c:pt idx="548">
                  <c:v>05/26/12 21:40</c:v>
                </c:pt>
                <c:pt idx="549">
                  <c:v>05/26/12 21:45</c:v>
                </c:pt>
                <c:pt idx="550">
                  <c:v>05/26/12 21:50</c:v>
                </c:pt>
                <c:pt idx="551">
                  <c:v>05/26/12 21:55</c:v>
                </c:pt>
                <c:pt idx="552">
                  <c:v>05/26/12 22:00</c:v>
                </c:pt>
                <c:pt idx="553">
                  <c:v>05/26/12 22:05</c:v>
                </c:pt>
                <c:pt idx="554">
                  <c:v>05/26/12 22:10</c:v>
                </c:pt>
                <c:pt idx="555">
                  <c:v>05/26/12 22:15</c:v>
                </c:pt>
                <c:pt idx="556">
                  <c:v>05/26/12 22:20</c:v>
                </c:pt>
                <c:pt idx="557">
                  <c:v>05/26/12 22:25</c:v>
                </c:pt>
                <c:pt idx="558">
                  <c:v>05/26/12 22:30</c:v>
                </c:pt>
                <c:pt idx="559">
                  <c:v>05/26/12 22:35</c:v>
                </c:pt>
                <c:pt idx="560">
                  <c:v>05/26/12 22:40</c:v>
                </c:pt>
                <c:pt idx="561">
                  <c:v>05/26/12 22:45</c:v>
                </c:pt>
                <c:pt idx="562">
                  <c:v>05/26/12 22:50</c:v>
                </c:pt>
                <c:pt idx="563">
                  <c:v>05/26/12 22:55</c:v>
                </c:pt>
                <c:pt idx="564">
                  <c:v>05/26/12 23:00</c:v>
                </c:pt>
                <c:pt idx="565">
                  <c:v>05/26/12 23:05</c:v>
                </c:pt>
                <c:pt idx="566">
                  <c:v>05/26/12 23:10</c:v>
                </c:pt>
                <c:pt idx="567">
                  <c:v>05/26/12 23:15</c:v>
                </c:pt>
                <c:pt idx="568">
                  <c:v>05/26/12 23:20</c:v>
                </c:pt>
                <c:pt idx="569">
                  <c:v>05/26/12 23:25</c:v>
                </c:pt>
                <c:pt idx="570">
                  <c:v>05/26/12 23:30</c:v>
                </c:pt>
                <c:pt idx="571">
                  <c:v>05/26/12 23:35</c:v>
                </c:pt>
                <c:pt idx="572">
                  <c:v>05/26/12 23:40</c:v>
                </c:pt>
                <c:pt idx="573">
                  <c:v>05/26/12 23:45</c:v>
                </c:pt>
                <c:pt idx="574">
                  <c:v>05/26/12 23:50</c:v>
                </c:pt>
                <c:pt idx="575">
                  <c:v>05/26/12 23:55</c:v>
                </c:pt>
                <c:pt idx="576">
                  <c:v>05/27/12 00:00</c:v>
                </c:pt>
                <c:pt idx="577">
                  <c:v>05/27/12 00:05</c:v>
                </c:pt>
                <c:pt idx="578">
                  <c:v>05/27/12 00:10</c:v>
                </c:pt>
                <c:pt idx="579">
                  <c:v>05/27/12 00:15</c:v>
                </c:pt>
                <c:pt idx="580">
                  <c:v>05/27/12 00:20</c:v>
                </c:pt>
                <c:pt idx="581">
                  <c:v>05/27/12 00:25</c:v>
                </c:pt>
                <c:pt idx="582">
                  <c:v>05/27/12 00:30</c:v>
                </c:pt>
                <c:pt idx="583">
                  <c:v>05/27/12 00:35</c:v>
                </c:pt>
                <c:pt idx="584">
                  <c:v>05/27/12 00:40</c:v>
                </c:pt>
                <c:pt idx="585">
                  <c:v>05/27/12 00:45</c:v>
                </c:pt>
                <c:pt idx="586">
                  <c:v>05/27/12 00:50</c:v>
                </c:pt>
                <c:pt idx="587">
                  <c:v>05/27/12 00:55</c:v>
                </c:pt>
                <c:pt idx="588">
                  <c:v>05/27/12 01:00</c:v>
                </c:pt>
                <c:pt idx="589">
                  <c:v>05/27/12 01:05</c:v>
                </c:pt>
                <c:pt idx="590">
                  <c:v>05/27/12 01:10</c:v>
                </c:pt>
                <c:pt idx="591">
                  <c:v>05/27/12 01:15</c:v>
                </c:pt>
                <c:pt idx="592">
                  <c:v>05/27/12 01:20</c:v>
                </c:pt>
                <c:pt idx="593">
                  <c:v>05/27/12 01:25</c:v>
                </c:pt>
                <c:pt idx="594">
                  <c:v>05/27/12 01:30</c:v>
                </c:pt>
                <c:pt idx="595">
                  <c:v>05/27/12 01:35</c:v>
                </c:pt>
                <c:pt idx="596">
                  <c:v>05/27/12 01:40</c:v>
                </c:pt>
                <c:pt idx="597">
                  <c:v>05/27/12 01:45</c:v>
                </c:pt>
                <c:pt idx="598">
                  <c:v>05/27/12 01:50</c:v>
                </c:pt>
                <c:pt idx="599">
                  <c:v>05/27/12 01:55</c:v>
                </c:pt>
                <c:pt idx="600">
                  <c:v>05/27/12 02:00</c:v>
                </c:pt>
                <c:pt idx="601">
                  <c:v>05/27/12 02:05</c:v>
                </c:pt>
                <c:pt idx="602">
                  <c:v>05/27/12 02:10</c:v>
                </c:pt>
                <c:pt idx="603">
                  <c:v>05/27/12 02:15</c:v>
                </c:pt>
                <c:pt idx="604">
                  <c:v>05/27/12 02:20</c:v>
                </c:pt>
                <c:pt idx="605">
                  <c:v>05/27/12 02:25</c:v>
                </c:pt>
                <c:pt idx="606">
                  <c:v>05/27/12 02:30</c:v>
                </c:pt>
                <c:pt idx="607">
                  <c:v>05/27/12 02:35</c:v>
                </c:pt>
                <c:pt idx="608">
                  <c:v>05/27/12 02:40</c:v>
                </c:pt>
                <c:pt idx="609">
                  <c:v>05/27/12 02:45</c:v>
                </c:pt>
                <c:pt idx="610">
                  <c:v>05/27/12 02:50</c:v>
                </c:pt>
                <c:pt idx="611">
                  <c:v>05/27/12 02:55</c:v>
                </c:pt>
                <c:pt idx="612">
                  <c:v>05/27/12 03:00</c:v>
                </c:pt>
                <c:pt idx="613">
                  <c:v>05/27/12 03:05</c:v>
                </c:pt>
                <c:pt idx="614">
                  <c:v>05/27/12 03:10</c:v>
                </c:pt>
                <c:pt idx="615">
                  <c:v>05/27/12 03:15</c:v>
                </c:pt>
                <c:pt idx="616">
                  <c:v>05/27/12 03:20</c:v>
                </c:pt>
                <c:pt idx="617">
                  <c:v>05/27/12 03:25</c:v>
                </c:pt>
                <c:pt idx="618">
                  <c:v>05/27/12 03:30</c:v>
                </c:pt>
                <c:pt idx="619">
                  <c:v>05/27/12 03:35</c:v>
                </c:pt>
                <c:pt idx="620">
                  <c:v>05/27/12 03:40</c:v>
                </c:pt>
                <c:pt idx="621">
                  <c:v>05/27/12 03:45</c:v>
                </c:pt>
                <c:pt idx="622">
                  <c:v>05/27/12 03:50</c:v>
                </c:pt>
                <c:pt idx="623">
                  <c:v>05/27/12 03:55</c:v>
                </c:pt>
                <c:pt idx="624">
                  <c:v>05/27/12 04:00</c:v>
                </c:pt>
                <c:pt idx="625">
                  <c:v>05/27/12 04:05</c:v>
                </c:pt>
                <c:pt idx="626">
                  <c:v>05/27/12 04:10</c:v>
                </c:pt>
                <c:pt idx="627">
                  <c:v>05/27/12 04:15</c:v>
                </c:pt>
                <c:pt idx="628">
                  <c:v>05/27/12 04:20</c:v>
                </c:pt>
                <c:pt idx="629">
                  <c:v>05/27/12 04:25</c:v>
                </c:pt>
                <c:pt idx="630">
                  <c:v>05/27/12 04:30</c:v>
                </c:pt>
                <c:pt idx="631">
                  <c:v>05/27/12 04:35</c:v>
                </c:pt>
                <c:pt idx="632">
                  <c:v>05/27/12 04:40</c:v>
                </c:pt>
                <c:pt idx="633">
                  <c:v>05/27/12 04:45</c:v>
                </c:pt>
                <c:pt idx="634">
                  <c:v>05/27/12 04:50</c:v>
                </c:pt>
                <c:pt idx="635">
                  <c:v>05/27/12 04:55</c:v>
                </c:pt>
                <c:pt idx="636">
                  <c:v>05/27/12 05:00</c:v>
                </c:pt>
                <c:pt idx="637">
                  <c:v>05/27/12 05:05</c:v>
                </c:pt>
                <c:pt idx="638">
                  <c:v>05/27/12 05:10</c:v>
                </c:pt>
                <c:pt idx="639">
                  <c:v>05/27/12 05:15</c:v>
                </c:pt>
                <c:pt idx="640">
                  <c:v>05/27/12 05:20</c:v>
                </c:pt>
                <c:pt idx="641">
                  <c:v>05/27/12 05:25</c:v>
                </c:pt>
                <c:pt idx="642">
                  <c:v>05/27/12 05:30</c:v>
                </c:pt>
                <c:pt idx="643">
                  <c:v>05/27/12 05:35</c:v>
                </c:pt>
                <c:pt idx="644">
                  <c:v>05/27/12 05:40</c:v>
                </c:pt>
                <c:pt idx="645">
                  <c:v>05/27/12 05:45</c:v>
                </c:pt>
                <c:pt idx="646">
                  <c:v>05/27/12 05:50</c:v>
                </c:pt>
                <c:pt idx="647">
                  <c:v>05/27/12 05:55</c:v>
                </c:pt>
                <c:pt idx="648">
                  <c:v>05/27/12 06:00</c:v>
                </c:pt>
                <c:pt idx="649">
                  <c:v>05/27/12 06:05</c:v>
                </c:pt>
                <c:pt idx="650">
                  <c:v>05/27/12 06:10</c:v>
                </c:pt>
                <c:pt idx="651">
                  <c:v>05/27/12 06:15</c:v>
                </c:pt>
                <c:pt idx="652">
                  <c:v>05/27/12 06:20</c:v>
                </c:pt>
                <c:pt idx="653">
                  <c:v>05/27/12 06:25</c:v>
                </c:pt>
                <c:pt idx="654">
                  <c:v>05/27/12 06:30</c:v>
                </c:pt>
                <c:pt idx="655">
                  <c:v>05/27/12 06:35</c:v>
                </c:pt>
                <c:pt idx="656">
                  <c:v>05/27/12 06:40</c:v>
                </c:pt>
                <c:pt idx="657">
                  <c:v>05/27/12 06:45</c:v>
                </c:pt>
                <c:pt idx="658">
                  <c:v>05/27/12 06:50</c:v>
                </c:pt>
                <c:pt idx="659">
                  <c:v>05/27/12 06:55</c:v>
                </c:pt>
                <c:pt idx="660">
                  <c:v>05/27/12 07:00</c:v>
                </c:pt>
                <c:pt idx="661">
                  <c:v>05/27/12 07:05</c:v>
                </c:pt>
                <c:pt idx="662">
                  <c:v>05/27/12 07:10</c:v>
                </c:pt>
                <c:pt idx="663">
                  <c:v>05/27/12 07:15</c:v>
                </c:pt>
                <c:pt idx="664">
                  <c:v>05/27/12 07:20</c:v>
                </c:pt>
                <c:pt idx="665">
                  <c:v>05/27/12 07:25</c:v>
                </c:pt>
                <c:pt idx="666">
                  <c:v>05/27/12 07:30</c:v>
                </c:pt>
                <c:pt idx="667">
                  <c:v>05/27/12 07:35</c:v>
                </c:pt>
                <c:pt idx="668">
                  <c:v>05/27/12 07:40</c:v>
                </c:pt>
                <c:pt idx="669">
                  <c:v>05/27/12 07:45</c:v>
                </c:pt>
                <c:pt idx="670">
                  <c:v>05/27/12 07:50</c:v>
                </c:pt>
                <c:pt idx="671">
                  <c:v>05/27/12 07:55</c:v>
                </c:pt>
                <c:pt idx="672">
                  <c:v>05/27/12 08:00</c:v>
                </c:pt>
                <c:pt idx="673">
                  <c:v>05/27/12 08:05</c:v>
                </c:pt>
                <c:pt idx="674">
                  <c:v>05/27/12 08:10</c:v>
                </c:pt>
                <c:pt idx="675">
                  <c:v>05/27/12 08:15</c:v>
                </c:pt>
                <c:pt idx="676">
                  <c:v>05/27/12 08:20</c:v>
                </c:pt>
                <c:pt idx="677">
                  <c:v>05/27/12 08:25</c:v>
                </c:pt>
                <c:pt idx="678">
                  <c:v>05/27/12 08:30</c:v>
                </c:pt>
                <c:pt idx="679">
                  <c:v>05/27/12 08:35</c:v>
                </c:pt>
                <c:pt idx="680">
                  <c:v>05/27/12 08:40</c:v>
                </c:pt>
                <c:pt idx="681">
                  <c:v>05/27/12 08:45</c:v>
                </c:pt>
                <c:pt idx="682">
                  <c:v>05/27/12 08:50</c:v>
                </c:pt>
                <c:pt idx="683">
                  <c:v>05/27/12 08:55</c:v>
                </c:pt>
                <c:pt idx="684">
                  <c:v>05/27/12 09:00</c:v>
                </c:pt>
                <c:pt idx="685">
                  <c:v>05/27/12 09:05</c:v>
                </c:pt>
                <c:pt idx="686">
                  <c:v>05/27/12 09:10</c:v>
                </c:pt>
                <c:pt idx="687">
                  <c:v>05/27/12 09:15</c:v>
                </c:pt>
                <c:pt idx="688">
                  <c:v>05/27/12 09:20</c:v>
                </c:pt>
                <c:pt idx="689">
                  <c:v>05/27/12 09:25</c:v>
                </c:pt>
                <c:pt idx="690">
                  <c:v>05/27/12 09:30</c:v>
                </c:pt>
                <c:pt idx="691">
                  <c:v>05/27/12 09:35</c:v>
                </c:pt>
                <c:pt idx="692">
                  <c:v>05/27/12 09:40</c:v>
                </c:pt>
                <c:pt idx="693">
                  <c:v>05/27/12 09:45</c:v>
                </c:pt>
                <c:pt idx="694">
                  <c:v>05/27/12 09:50</c:v>
                </c:pt>
                <c:pt idx="695">
                  <c:v>05/27/12 09:55</c:v>
                </c:pt>
                <c:pt idx="696">
                  <c:v>05/27/12 10:00</c:v>
                </c:pt>
                <c:pt idx="697">
                  <c:v>05/27/12 10:05</c:v>
                </c:pt>
                <c:pt idx="698">
                  <c:v>05/27/12 10:10</c:v>
                </c:pt>
                <c:pt idx="699">
                  <c:v>05/27/12 10:15</c:v>
                </c:pt>
                <c:pt idx="700">
                  <c:v>05/27/12 10:20</c:v>
                </c:pt>
                <c:pt idx="701">
                  <c:v>05/27/12 10:25</c:v>
                </c:pt>
                <c:pt idx="702">
                  <c:v>05/27/12 10:30</c:v>
                </c:pt>
                <c:pt idx="703">
                  <c:v>05/27/12 10:35</c:v>
                </c:pt>
                <c:pt idx="704">
                  <c:v>05/27/12 10:40</c:v>
                </c:pt>
                <c:pt idx="705">
                  <c:v>05/27/12 10:45</c:v>
                </c:pt>
                <c:pt idx="706">
                  <c:v>05/27/12 10:50</c:v>
                </c:pt>
                <c:pt idx="707">
                  <c:v>05/27/12 10:55</c:v>
                </c:pt>
                <c:pt idx="708">
                  <c:v>05/27/12 11:00</c:v>
                </c:pt>
                <c:pt idx="709">
                  <c:v>05/27/12 11:05</c:v>
                </c:pt>
                <c:pt idx="710">
                  <c:v>05/27/12 11:10</c:v>
                </c:pt>
                <c:pt idx="711">
                  <c:v>05/27/12 11:15</c:v>
                </c:pt>
                <c:pt idx="712">
                  <c:v>05/27/12 11:20</c:v>
                </c:pt>
                <c:pt idx="713">
                  <c:v>05/27/12 11:25</c:v>
                </c:pt>
                <c:pt idx="714">
                  <c:v>05/27/12 11:30</c:v>
                </c:pt>
                <c:pt idx="715">
                  <c:v>05/27/12 11:35</c:v>
                </c:pt>
                <c:pt idx="716">
                  <c:v>05/27/12 11:40</c:v>
                </c:pt>
                <c:pt idx="717">
                  <c:v>05/27/12 11:45</c:v>
                </c:pt>
                <c:pt idx="718">
                  <c:v>05/27/12 11:50</c:v>
                </c:pt>
                <c:pt idx="719">
                  <c:v>05/27/12 11:55</c:v>
                </c:pt>
                <c:pt idx="720">
                  <c:v>05/27/12 12:00</c:v>
                </c:pt>
                <c:pt idx="721">
                  <c:v>05/27/12 12:05</c:v>
                </c:pt>
                <c:pt idx="722">
                  <c:v>05/27/12 12:10</c:v>
                </c:pt>
                <c:pt idx="723">
                  <c:v>05/27/12 12:15</c:v>
                </c:pt>
                <c:pt idx="724">
                  <c:v>05/27/12 12:20</c:v>
                </c:pt>
                <c:pt idx="725">
                  <c:v>05/27/12 12:25</c:v>
                </c:pt>
                <c:pt idx="726">
                  <c:v>05/27/12 12:30</c:v>
                </c:pt>
                <c:pt idx="727">
                  <c:v>05/27/12 12:35</c:v>
                </c:pt>
                <c:pt idx="728">
                  <c:v>05/27/12 12:40</c:v>
                </c:pt>
                <c:pt idx="729">
                  <c:v>05/27/12 12:45</c:v>
                </c:pt>
                <c:pt idx="730">
                  <c:v>05/27/12 12:50</c:v>
                </c:pt>
                <c:pt idx="731">
                  <c:v>05/27/12 12:55</c:v>
                </c:pt>
                <c:pt idx="732">
                  <c:v>05/27/12 13:00</c:v>
                </c:pt>
                <c:pt idx="733">
                  <c:v>05/27/12 13:05</c:v>
                </c:pt>
                <c:pt idx="734">
                  <c:v>05/27/12 13:10</c:v>
                </c:pt>
                <c:pt idx="735">
                  <c:v>05/27/12 13:15</c:v>
                </c:pt>
                <c:pt idx="736">
                  <c:v>05/27/12 13:20</c:v>
                </c:pt>
                <c:pt idx="737">
                  <c:v>05/27/12 13:25</c:v>
                </c:pt>
                <c:pt idx="738">
                  <c:v>05/27/12 13:30</c:v>
                </c:pt>
                <c:pt idx="739">
                  <c:v>05/27/12 13:35</c:v>
                </c:pt>
                <c:pt idx="740">
                  <c:v>05/27/12 13:40</c:v>
                </c:pt>
                <c:pt idx="741">
                  <c:v>05/27/12 13:45</c:v>
                </c:pt>
                <c:pt idx="742">
                  <c:v>05/27/12 13:50</c:v>
                </c:pt>
                <c:pt idx="743">
                  <c:v>05/27/12 13:55</c:v>
                </c:pt>
                <c:pt idx="744">
                  <c:v>05/27/12 14:00</c:v>
                </c:pt>
                <c:pt idx="745">
                  <c:v>05/27/12 14:05</c:v>
                </c:pt>
                <c:pt idx="746">
                  <c:v>05/27/12 14:10</c:v>
                </c:pt>
                <c:pt idx="747">
                  <c:v>05/27/12 14:15</c:v>
                </c:pt>
                <c:pt idx="748">
                  <c:v>05/27/12 14:20</c:v>
                </c:pt>
                <c:pt idx="749">
                  <c:v>05/27/12 14:25</c:v>
                </c:pt>
                <c:pt idx="750">
                  <c:v>05/27/12 14:30</c:v>
                </c:pt>
                <c:pt idx="751">
                  <c:v>05/27/12 14:35</c:v>
                </c:pt>
                <c:pt idx="752">
                  <c:v>05/27/12 14:40</c:v>
                </c:pt>
                <c:pt idx="753">
                  <c:v>05/27/12 14:45</c:v>
                </c:pt>
                <c:pt idx="754">
                  <c:v>05/27/12 14:50</c:v>
                </c:pt>
                <c:pt idx="755">
                  <c:v>05/27/12 14:55</c:v>
                </c:pt>
                <c:pt idx="756">
                  <c:v>05/27/12 15:00</c:v>
                </c:pt>
                <c:pt idx="757">
                  <c:v>05/27/12 15:05</c:v>
                </c:pt>
                <c:pt idx="758">
                  <c:v>05/27/12 15:10</c:v>
                </c:pt>
                <c:pt idx="759">
                  <c:v>05/27/12 15:15</c:v>
                </c:pt>
                <c:pt idx="760">
                  <c:v>05/27/12 15:20</c:v>
                </c:pt>
                <c:pt idx="761">
                  <c:v>05/27/12 15:25</c:v>
                </c:pt>
                <c:pt idx="762">
                  <c:v>05/27/12 15:30</c:v>
                </c:pt>
                <c:pt idx="763">
                  <c:v>05/27/12 15:35</c:v>
                </c:pt>
                <c:pt idx="764">
                  <c:v>05/27/12 15:40</c:v>
                </c:pt>
                <c:pt idx="765">
                  <c:v>05/27/12 15:45</c:v>
                </c:pt>
                <c:pt idx="766">
                  <c:v>05/27/12 15:50</c:v>
                </c:pt>
                <c:pt idx="767">
                  <c:v>05/27/12 15:55</c:v>
                </c:pt>
                <c:pt idx="768">
                  <c:v>05/27/12 16:00</c:v>
                </c:pt>
                <c:pt idx="769">
                  <c:v>05/27/12 16:05</c:v>
                </c:pt>
                <c:pt idx="770">
                  <c:v>05/27/12 16:10</c:v>
                </c:pt>
                <c:pt idx="771">
                  <c:v>05/27/12 16:15</c:v>
                </c:pt>
                <c:pt idx="772">
                  <c:v>05/27/12 16:20</c:v>
                </c:pt>
                <c:pt idx="773">
                  <c:v>05/27/12 16:25</c:v>
                </c:pt>
                <c:pt idx="774">
                  <c:v>05/27/12 16:30</c:v>
                </c:pt>
                <c:pt idx="775">
                  <c:v>05/27/12 16:35</c:v>
                </c:pt>
                <c:pt idx="776">
                  <c:v>05/27/12 16:40</c:v>
                </c:pt>
                <c:pt idx="777">
                  <c:v>05/27/12 16:45</c:v>
                </c:pt>
                <c:pt idx="778">
                  <c:v>05/27/12 16:50</c:v>
                </c:pt>
                <c:pt idx="779">
                  <c:v>05/27/12 16:55</c:v>
                </c:pt>
                <c:pt idx="780">
                  <c:v>05/27/12 17:00</c:v>
                </c:pt>
                <c:pt idx="781">
                  <c:v>05/27/12 17:05</c:v>
                </c:pt>
                <c:pt idx="782">
                  <c:v>05/27/12 17:10</c:v>
                </c:pt>
                <c:pt idx="783">
                  <c:v>05/27/12 17:15</c:v>
                </c:pt>
                <c:pt idx="784">
                  <c:v>05/27/12 17:20</c:v>
                </c:pt>
                <c:pt idx="785">
                  <c:v>05/27/12 17:25</c:v>
                </c:pt>
                <c:pt idx="786">
                  <c:v>05/27/12 17:30</c:v>
                </c:pt>
                <c:pt idx="787">
                  <c:v>05/27/12 17:35</c:v>
                </c:pt>
                <c:pt idx="788">
                  <c:v>05/27/12 17:40</c:v>
                </c:pt>
                <c:pt idx="789">
                  <c:v>05/27/12 17:45</c:v>
                </c:pt>
                <c:pt idx="790">
                  <c:v>05/27/12 17:50</c:v>
                </c:pt>
                <c:pt idx="791">
                  <c:v>05/27/12 17:55</c:v>
                </c:pt>
                <c:pt idx="792">
                  <c:v>05/27/12 18:00</c:v>
                </c:pt>
                <c:pt idx="793">
                  <c:v>05/27/12 18:05</c:v>
                </c:pt>
                <c:pt idx="794">
                  <c:v>05/27/12 18:10</c:v>
                </c:pt>
                <c:pt idx="795">
                  <c:v>05/27/12 18:15</c:v>
                </c:pt>
                <c:pt idx="796">
                  <c:v>05/27/12 18:20</c:v>
                </c:pt>
                <c:pt idx="797">
                  <c:v>05/27/12 18:25</c:v>
                </c:pt>
                <c:pt idx="798">
                  <c:v>05/27/12 18:30</c:v>
                </c:pt>
                <c:pt idx="799">
                  <c:v>05/27/12 18:35</c:v>
                </c:pt>
                <c:pt idx="800">
                  <c:v>05/27/12 18:40</c:v>
                </c:pt>
                <c:pt idx="801">
                  <c:v>05/27/12 18:45</c:v>
                </c:pt>
                <c:pt idx="802">
                  <c:v>05/27/12 18:50</c:v>
                </c:pt>
                <c:pt idx="803">
                  <c:v>05/27/12 18:55</c:v>
                </c:pt>
                <c:pt idx="804">
                  <c:v>05/27/12 19:00</c:v>
                </c:pt>
                <c:pt idx="805">
                  <c:v>05/27/12 19:05</c:v>
                </c:pt>
                <c:pt idx="806">
                  <c:v>05/27/12 19:10</c:v>
                </c:pt>
                <c:pt idx="807">
                  <c:v>05/27/12 19:15</c:v>
                </c:pt>
                <c:pt idx="808">
                  <c:v>05/27/12 19:20</c:v>
                </c:pt>
                <c:pt idx="809">
                  <c:v>05/27/12 19:25</c:v>
                </c:pt>
                <c:pt idx="810">
                  <c:v>05/27/12 19:30</c:v>
                </c:pt>
                <c:pt idx="811">
                  <c:v>05/27/12 19:35</c:v>
                </c:pt>
                <c:pt idx="812">
                  <c:v>05/27/12 19:40</c:v>
                </c:pt>
                <c:pt idx="813">
                  <c:v>05/27/12 19:45</c:v>
                </c:pt>
                <c:pt idx="814">
                  <c:v>05/27/12 19:50</c:v>
                </c:pt>
                <c:pt idx="815">
                  <c:v>05/27/12 19:55</c:v>
                </c:pt>
                <c:pt idx="816">
                  <c:v>05/27/12 20:00</c:v>
                </c:pt>
                <c:pt idx="817">
                  <c:v>05/27/12 20:05</c:v>
                </c:pt>
                <c:pt idx="818">
                  <c:v>05/27/12 20:10</c:v>
                </c:pt>
                <c:pt idx="819">
                  <c:v>05/27/12 20:15</c:v>
                </c:pt>
                <c:pt idx="820">
                  <c:v>05/27/12 20:20</c:v>
                </c:pt>
                <c:pt idx="821">
                  <c:v>05/27/12 20:25</c:v>
                </c:pt>
                <c:pt idx="822">
                  <c:v>05/27/12 20:30</c:v>
                </c:pt>
                <c:pt idx="823">
                  <c:v>05/27/12 20:35</c:v>
                </c:pt>
                <c:pt idx="824">
                  <c:v>05/27/12 20:40</c:v>
                </c:pt>
                <c:pt idx="825">
                  <c:v>05/27/12 20:45</c:v>
                </c:pt>
                <c:pt idx="826">
                  <c:v>05/27/12 20:50</c:v>
                </c:pt>
                <c:pt idx="827">
                  <c:v>05/27/12 20:55</c:v>
                </c:pt>
                <c:pt idx="828">
                  <c:v>05/27/12 21:00</c:v>
                </c:pt>
                <c:pt idx="829">
                  <c:v>05/27/12 21:05</c:v>
                </c:pt>
                <c:pt idx="830">
                  <c:v>05/27/12 21:10</c:v>
                </c:pt>
                <c:pt idx="831">
                  <c:v>05/27/12 21:15</c:v>
                </c:pt>
                <c:pt idx="832">
                  <c:v>05/27/12 21:20</c:v>
                </c:pt>
                <c:pt idx="833">
                  <c:v>05/27/12 21:25</c:v>
                </c:pt>
                <c:pt idx="834">
                  <c:v>05/27/12 21:30</c:v>
                </c:pt>
                <c:pt idx="835">
                  <c:v>05/27/12 21:35</c:v>
                </c:pt>
                <c:pt idx="836">
                  <c:v>05/27/12 21:40</c:v>
                </c:pt>
                <c:pt idx="837">
                  <c:v>05/27/12 21:45</c:v>
                </c:pt>
                <c:pt idx="838">
                  <c:v>05/27/12 21:50</c:v>
                </c:pt>
                <c:pt idx="839">
                  <c:v>05/27/12 21:55</c:v>
                </c:pt>
                <c:pt idx="840">
                  <c:v>05/27/12 22:00</c:v>
                </c:pt>
                <c:pt idx="841">
                  <c:v>05/27/12 22:05</c:v>
                </c:pt>
                <c:pt idx="842">
                  <c:v>05/27/12 22:10</c:v>
                </c:pt>
                <c:pt idx="843">
                  <c:v>05/27/12 22:15</c:v>
                </c:pt>
                <c:pt idx="844">
                  <c:v>05/27/12 22:20</c:v>
                </c:pt>
                <c:pt idx="845">
                  <c:v>05/27/12 22:25</c:v>
                </c:pt>
                <c:pt idx="846">
                  <c:v>05/27/12 22:30</c:v>
                </c:pt>
                <c:pt idx="847">
                  <c:v>05/27/12 22:35</c:v>
                </c:pt>
                <c:pt idx="848">
                  <c:v>05/27/12 22:40</c:v>
                </c:pt>
                <c:pt idx="849">
                  <c:v>05/27/12 22:45</c:v>
                </c:pt>
                <c:pt idx="850">
                  <c:v>05/27/12 22:50</c:v>
                </c:pt>
                <c:pt idx="851">
                  <c:v>05/27/12 22:55</c:v>
                </c:pt>
                <c:pt idx="852">
                  <c:v>05/27/12 23:00</c:v>
                </c:pt>
                <c:pt idx="853">
                  <c:v>05/27/12 23:05</c:v>
                </c:pt>
                <c:pt idx="854">
                  <c:v>05/27/12 23:10</c:v>
                </c:pt>
                <c:pt idx="855">
                  <c:v>05/27/12 23:15</c:v>
                </c:pt>
                <c:pt idx="856">
                  <c:v>05/27/12 23:20</c:v>
                </c:pt>
                <c:pt idx="857">
                  <c:v>05/27/12 23:25</c:v>
                </c:pt>
                <c:pt idx="858">
                  <c:v>05/27/12 23:30</c:v>
                </c:pt>
                <c:pt idx="859">
                  <c:v>05/27/12 23:35</c:v>
                </c:pt>
                <c:pt idx="860">
                  <c:v>05/27/12 23:40</c:v>
                </c:pt>
                <c:pt idx="861">
                  <c:v>05/27/12 23:45</c:v>
                </c:pt>
                <c:pt idx="862">
                  <c:v>05/27/12 23:50</c:v>
                </c:pt>
                <c:pt idx="863">
                  <c:v>05/27/12 23:55</c:v>
                </c:pt>
                <c:pt idx="864">
                  <c:v>05/28/12 00:00</c:v>
                </c:pt>
                <c:pt idx="865">
                  <c:v>05/28/12 00:05</c:v>
                </c:pt>
                <c:pt idx="866">
                  <c:v>05/28/12 00:10</c:v>
                </c:pt>
                <c:pt idx="867">
                  <c:v>05/28/12 00:15</c:v>
                </c:pt>
                <c:pt idx="868">
                  <c:v>05/28/12 00:20</c:v>
                </c:pt>
                <c:pt idx="869">
                  <c:v>05/28/12 00:25</c:v>
                </c:pt>
                <c:pt idx="870">
                  <c:v>05/28/12 00:30</c:v>
                </c:pt>
                <c:pt idx="871">
                  <c:v>05/28/12 00:35</c:v>
                </c:pt>
                <c:pt idx="872">
                  <c:v>05/28/12 00:40</c:v>
                </c:pt>
                <c:pt idx="873">
                  <c:v>05/28/12 00:45</c:v>
                </c:pt>
                <c:pt idx="874">
                  <c:v>05/28/12 00:50</c:v>
                </c:pt>
                <c:pt idx="875">
                  <c:v>05/28/12 00:55</c:v>
                </c:pt>
                <c:pt idx="876">
                  <c:v>05/28/12 01:00</c:v>
                </c:pt>
                <c:pt idx="877">
                  <c:v>05/28/12 01:05</c:v>
                </c:pt>
                <c:pt idx="878">
                  <c:v>05/28/12 01:10</c:v>
                </c:pt>
                <c:pt idx="879">
                  <c:v>05/28/12 01:15</c:v>
                </c:pt>
                <c:pt idx="880">
                  <c:v>05/28/12 01:20</c:v>
                </c:pt>
                <c:pt idx="881">
                  <c:v>05/28/12 01:25</c:v>
                </c:pt>
                <c:pt idx="882">
                  <c:v>05/28/12 01:30</c:v>
                </c:pt>
                <c:pt idx="883">
                  <c:v>05/28/12 01:35</c:v>
                </c:pt>
                <c:pt idx="884">
                  <c:v>05/28/12 01:40</c:v>
                </c:pt>
                <c:pt idx="885">
                  <c:v>05/28/12 01:45</c:v>
                </c:pt>
                <c:pt idx="886">
                  <c:v>05/28/12 01:50</c:v>
                </c:pt>
                <c:pt idx="887">
                  <c:v>05/28/12 01:55</c:v>
                </c:pt>
                <c:pt idx="888">
                  <c:v>05/28/12 02:00</c:v>
                </c:pt>
                <c:pt idx="889">
                  <c:v>05/28/12 02:05</c:v>
                </c:pt>
                <c:pt idx="890">
                  <c:v>05/28/12 02:10</c:v>
                </c:pt>
                <c:pt idx="891">
                  <c:v>05/28/12 02:15</c:v>
                </c:pt>
                <c:pt idx="892">
                  <c:v>05/28/12 02:20</c:v>
                </c:pt>
                <c:pt idx="893">
                  <c:v>05/28/12 02:25</c:v>
                </c:pt>
                <c:pt idx="894">
                  <c:v>05/28/12 02:30</c:v>
                </c:pt>
                <c:pt idx="895">
                  <c:v>05/28/12 02:35</c:v>
                </c:pt>
                <c:pt idx="896">
                  <c:v>05/28/12 02:40</c:v>
                </c:pt>
                <c:pt idx="897">
                  <c:v>05/28/12 02:45</c:v>
                </c:pt>
                <c:pt idx="898">
                  <c:v>05/28/12 02:50</c:v>
                </c:pt>
                <c:pt idx="899">
                  <c:v>05/28/12 02:55</c:v>
                </c:pt>
                <c:pt idx="900">
                  <c:v>05/28/12 03:00</c:v>
                </c:pt>
                <c:pt idx="901">
                  <c:v>05/28/12 03:05</c:v>
                </c:pt>
                <c:pt idx="902">
                  <c:v>05/28/12 03:10</c:v>
                </c:pt>
                <c:pt idx="903">
                  <c:v>05/28/12 03:15</c:v>
                </c:pt>
                <c:pt idx="904">
                  <c:v>05/28/12 03:20</c:v>
                </c:pt>
                <c:pt idx="905">
                  <c:v>05/28/12 03:25</c:v>
                </c:pt>
                <c:pt idx="906">
                  <c:v>05/28/12 03:30</c:v>
                </c:pt>
                <c:pt idx="907">
                  <c:v>05/28/12 03:35</c:v>
                </c:pt>
                <c:pt idx="908">
                  <c:v>05/28/12 03:40</c:v>
                </c:pt>
                <c:pt idx="909">
                  <c:v>05/28/12 03:45</c:v>
                </c:pt>
                <c:pt idx="910">
                  <c:v>05/28/12 03:50</c:v>
                </c:pt>
                <c:pt idx="911">
                  <c:v>05/28/12 03:55</c:v>
                </c:pt>
                <c:pt idx="912">
                  <c:v>05/28/12 04:00</c:v>
                </c:pt>
                <c:pt idx="913">
                  <c:v>05/28/12 04:05</c:v>
                </c:pt>
                <c:pt idx="914">
                  <c:v>05/28/12 04:10</c:v>
                </c:pt>
                <c:pt idx="915">
                  <c:v>05/28/12 04:15</c:v>
                </c:pt>
                <c:pt idx="916">
                  <c:v>05/28/12 04:20</c:v>
                </c:pt>
                <c:pt idx="917">
                  <c:v>05/28/12 04:25</c:v>
                </c:pt>
                <c:pt idx="918">
                  <c:v>05/28/12 04:30</c:v>
                </c:pt>
                <c:pt idx="919">
                  <c:v>05/28/12 04:35</c:v>
                </c:pt>
                <c:pt idx="920">
                  <c:v>05/28/12 04:40</c:v>
                </c:pt>
                <c:pt idx="921">
                  <c:v>05/28/12 04:45</c:v>
                </c:pt>
                <c:pt idx="922">
                  <c:v>05/28/12 04:50</c:v>
                </c:pt>
                <c:pt idx="923">
                  <c:v>05/28/12 04:55</c:v>
                </c:pt>
                <c:pt idx="924">
                  <c:v>05/28/12 05:00</c:v>
                </c:pt>
                <c:pt idx="925">
                  <c:v>05/28/12 05:05</c:v>
                </c:pt>
                <c:pt idx="926">
                  <c:v>05/28/12 05:10</c:v>
                </c:pt>
                <c:pt idx="927">
                  <c:v>05/28/12 05:15</c:v>
                </c:pt>
                <c:pt idx="928">
                  <c:v>05/28/12 05:20</c:v>
                </c:pt>
                <c:pt idx="929">
                  <c:v>05/28/12 05:25</c:v>
                </c:pt>
                <c:pt idx="930">
                  <c:v>05/28/12 05:30</c:v>
                </c:pt>
                <c:pt idx="931">
                  <c:v>05/28/12 05:35</c:v>
                </c:pt>
                <c:pt idx="932">
                  <c:v>05/28/12 05:40</c:v>
                </c:pt>
                <c:pt idx="933">
                  <c:v>05/28/12 05:45</c:v>
                </c:pt>
                <c:pt idx="934">
                  <c:v>05/28/12 05:50</c:v>
                </c:pt>
                <c:pt idx="935">
                  <c:v>05/28/12 05:55</c:v>
                </c:pt>
                <c:pt idx="936">
                  <c:v>05/28/12 06:00</c:v>
                </c:pt>
                <c:pt idx="937">
                  <c:v>05/28/12 06:05</c:v>
                </c:pt>
                <c:pt idx="938">
                  <c:v>05/28/12 06:10</c:v>
                </c:pt>
                <c:pt idx="939">
                  <c:v>05/28/12 06:15</c:v>
                </c:pt>
                <c:pt idx="940">
                  <c:v>05/28/12 06:20</c:v>
                </c:pt>
                <c:pt idx="941">
                  <c:v>05/28/12 06:25</c:v>
                </c:pt>
                <c:pt idx="942">
                  <c:v>05/28/12 06:30</c:v>
                </c:pt>
                <c:pt idx="943">
                  <c:v>05/28/12 06:35</c:v>
                </c:pt>
                <c:pt idx="944">
                  <c:v>05/28/12 06:40</c:v>
                </c:pt>
                <c:pt idx="945">
                  <c:v>05/28/12 06:45</c:v>
                </c:pt>
                <c:pt idx="946">
                  <c:v>05/28/12 06:50</c:v>
                </c:pt>
                <c:pt idx="947">
                  <c:v>05/28/12 06:55</c:v>
                </c:pt>
                <c:pt idx="948">
                  <c:v>05/28/12 07:00</c:v>
                </c:pt>
                <c:pt idx="949">
                  <c:v>05/28/12 07:05</c:v>
                </c:pt>
                <c:pt idx="950">
                  <c:v>05/28/12 07:10</c:v>
                </c:pt>
                <c:pt idx="951">
                  <c:v>05/28/12 07:15</c:v>
                </c:pt>
                <c:pt idx="952">
                  <c:v>05/28/12 07:20</c:v>
                </c:pt>
                <c:pt idx="953">
                  <c:v>05/28/12 07:25</c:v>
                </c:pt>
                <c:pt idx="954">
                  <c:v>05/28/12 07:30</c:v>
                </c:pt>
                <c:pt idx="955">
                  <c:v>05/28/12 07:35</c:v>
                </c:pt>
                <c:pt idx="956">
                  <c:v>05/28/12 07:40</c:v>
                </c:pt>
                <c:pt idx="957">
                  <c:v>05/28/12 07:45</c:v>
                </c:pt>
                <c:pt idx="958">
                  <c:v>05/28/12 07:50</c:v>
                </c:pt>
                <c:pt idx="959">
                  <c:v>05/28/12 07:55</c:v>
                </c:pt>
                <c:pt idx="960">
                  <c:v>05/28/12 08:00</c:v>
                </c:pt>
                <c:pt idx="961">
                  <c:v>05/28/12 08:05</c:v>
                </c:pt>
                <c:pt idx="962">
                  <c:v>05/28/12 08:10</c:v>
                </c:pt>
                <c:pt idx="963">
                  <c:v>05/28/12 08:15</c:v>
                </c:pt>
                <c:pt idx="964">
                  <c:v>05/28/12 08:20</c:v>
                </c:pt>
                <c:pt idx="965">
                  <c:v>05/28/12 08:25</c:v>
                </c:pt>
                <c:pt idx="966">
                  <c:v>05/28/12 08:30</c:v>
                </c:pt>
                <c:pt idx="967">
                  <c:v>05/28/12 08:35</c:v>
                </c:pt>
                <c:pt idx="968">
                  <c:v>05/28/12 08:40</c:v>
                </c:pt>
                <c:pt idx="969">
                  <c:v>05/28/12 08:45</c:v>
                </c:pt>
                <c:pt idx="970">
                  <c:v>05/28/12 08:50</c:v>
                </c:pt>
                <c:pt idx="971">
                  <c:v>05/28/12 08:55</c:v>
                </c:pt>
                <c:pt idx="972">
                  <c:v>05/28/12 09:00</c:v>
                </c:pt>
                <c:pt idx="973">
                  <c:v>05/28/12 09:05</c:v>
                </c:pt>
                <c:pt idx="974">
                  <c:v>05/28/12 09:10</c:v>
                </c:pt>
                <c:pt idx="975">
                  <c:v>05/28/12 09:15</c:v>
                </c:pt>
                <c:pt idx="976">
                  <c:v>05/28/12 09:20</c:v>
                </c:pt>
                <c:pt idx="977">
                  <c:v>05/28/12 09:25</c:v>
                </c:pt>
                <c:pt idx="978">
                  <c:v>05/28/12 09:30</c:v>
                </c:pt>
                <c:pt idx="979">
                  <c:v>05/28/12 09:35</c:v>
                </c:pt>
                <c:pt idx="980">
                  <c:v>05/28/12 09:40</c:v>
                </c:pt>
                <c:pt idx="981">
                  <c:v>05/28/12 09:45</c:v>
                </c:pt>
                <c:pt idx="982">
                  <c:v>05/28/12 09:50</c:v>
                </c:pt>
                <c:pt idx="983">
                  <c:v>05/28/12 09:55</c:v>
                </c:pt>
                <c:pt idx="984">
                  <c:v>05/28/12 10:00</c:v>
                </c:pt>
                <c:pt idx="985">
                  <c:v>05/28/12 10:05</c:v>
                </c:pt>
                <c:pt idx="986">
                  <c:v>05/28/12 10:10</c:v>
                </c:pt>
                <c:pt idx="987">
                  <c:v>05/28/12 10:15</c:v>
                </c:pt>
                <c:pt idx="988">
                  <c:v>05/28/12 10:20</c:v>
                </c:pt>
                <c:pt idx="989">
                  <c:v>05/28/12 10:25</c:v>
                </c:pt>
                <c:pt idx="990">
                  <c:v>05/28/12 10:30</c:v>
                </c:pt>
                <c:pt idx="991">
                  <c:v>05/28/12 10:35</c:v>
                </c:pt>
                <c:pt idx="992">
                  <c:v>05/28/12 10:40</c:v>
                </c:pt>
                <c:pt idx="993">
                  <c:v>05/28/12 10:45</c:v>
                </c:pt>
                <c:pt idx="994">
                  <c:v>05/28/12 10:50</c:v>
                </c:pt>
                <c:pt idx="995">
                  <c:v>05/28/12 10:55</c:v>
                </c:pt>
                <c:pt idx="996">
                  <c:v>05/28/12 11:00</c:v>
                </c:pt>
                <c:pt idx="997">
                  <c:v>05/28/12 11:05</c:v>
                </c:pt>
                <c:pt idx="998">
                  <c:v>05/28/12 11:10</c:v>
                </c:pt>
                <c:pt idx="999">
                  <c:v>05/28/12 11:15</c:v>
                </c:pt>
                <c:pt idx="1000">
                  <c:v>05/28/12 11:20</c:v>
                </c:pt>
                <c:pt idx="1001">
                  <c:v>05/28/12 11:25</c:v>
                </c:pt>
                <c:pt idx="1002">
                  <c:v>05/28/12 11:30</c:v>
                </c:pt>
                <c:pt idx="1003">
                  <c:v>05/28/12 11:35</c:v>
                </c:pt>
                <c:pt idx="1004">
                  <c:v>05/28/12 11:40</c:v>
                </c:pt>
                <c:pt idx="1005">
                  <c:v>05/28/12 11:45</c:v>
                </c:pt>
                <c:pt idx="1006">
                  <c:v>05/28/12 11:50</c:v>
                </c:pt>
                <c:pt idx="1007">
                  <c:v>05/28/12 11:55</c:v>
                </c:pt>
                <c:pt idx="1008">
                  <c:v>05/28/12 12:00</c:v>
                </c:pt>
                <c:pt idx="1009">
                  <c:v>05/28/12 12:05</c:v>
                </c:pt>
                <c:pt idx="1010">
                  <c:v>05/28/12 12:10</c:v>
                </c:pt>
                <c:pt idx="1011">
                  <c:v>05/28/12 12:15</c:v>
                </c:pt>
                <c:pt idx="1012">
                  <c:v>05/28/12 12:20</c:v>
                </c:pt>
                <c:pt idx="1013">
                  <c:v>05/28/12 12:25</c:v>
                </c:pt>
                <c:pt idx="1014">
                  <c:v>05/28/12 12:30</c:v>
                </c:pt>
                <c:pt idx="1015">
                  <c:v>05/28/12 12:35</c:v>
                </c:pt>
                <c:pt idx="1016">
                  <c:v>05/28/12 12:40</c:v>
                </c:pt>
                <c:pt idx="1017">
                  <c:v>05/28/12 12:45</c:v>
                </c:pt>
                <c:pt idx="1018">
                  <c:v>05/28/12 12:50</c:v>
                </c:pt>
                <c:pt idx="1019">
                  <c:v>05/28/12 12:55</c:v>
                </c:pt>
                <c:pt idx="1020">
                  <c:v>05/28/12 13:00</c:v>
                </c:pt>
                <c:pt idx="1021">
                  <c:v>05/28/12 13:05</c:v>
                </c:pt>
                <c:pt idx="1022">
                  <c:v>05/28/12 13:10</c:v>
                </c:pt>
                <c:pt idx="1023">
                  <c:v>05/28/12 13:15</c:v>
                </c:pt>
                <c:pt idx="1024">
                  <c:v>05/28/12 13:20</c:v>
                </c:pt>
                <c:pt idx="1025">
                  <c:v>05/28/12 13:25</c:v>
                </c:pt>
                <c:pt idx="1026">
                  <c:v>05/28/12 13:30</c:v>
                </c:pt>
                <c:pt idx="1027">
                  <c:v>05/28/12 13:35</c:v>
                </c:pt>
                <c:pt idx="1028">
                  <c:v>05/28/12 13:40</c:v>
                </c:pt>
                <c:pt idx="1029">
                  <c:v>05/28/12 13:45</c:v>
                </c:pt>
                <c:pt idx="1030">
                  <c:v>05/28/12 13:50</c:v>
                </c:pt>
                <c:pt idx="1031">
                  <c:v>05/28/12 13:55</c:v>
                </c:pt>
                <c:pt idx="1032">
                  <c:v>05/28/12 14:00</c:v>
                </c:pt>
                <c:pt idx="1033">
                  <c:v>05/28/12 14:05</c:v>
                </c:pt>
                <c:pt idx="1034">
                  <c:v>05/28/12 14:10</c:v>
                </c:pt>
                <c:pt idx="1035">
                  <c:v>05/28/12 14:15</c:v>
                </c:pt>
                <c:pt idx="1036">
                  <c:v>05/28/12 14:20</c:v>
                </c:pt>
                <c:pt idx="1037">
                  <c:v>05/28/12 14:25</c:v>
                </c:pt>
                <c:pt idx="1038">
                  <c:v>05/28/12 14:30</c:v>
                </c:pt>
                <c:pt idx="1039">
                  <c:v>05/28/12 14:35</c:v>
                </c:pt>
                <c:pt idx="1040">
                  <c:v>05/28/12 14:40</c:v>
                </c:pt>
                <c:pt idx="1041">
                  <c:v>05/28/12 14:45</c:v>
                </c:pt>
                <c:pt idx="1042">
                  <c:v>05/28/12 14:50</c:v>
                </c:pt>
                <c:pt idx="1043">
                  <c:v>05/28/12 14:55</c:v>
                </c:pt>
                <c:pt idx="1044">
                  <c:v>05/28/12 15:00</c:v>
                </c:pt>
                <c:pt idx="1045">
                  <c:v>05/28/12 15:05</c:v>
                </c:pt>
                <c:pt idx="1046">
                  <c:v>05/28/12 15:10</c:v>
                </c:pt>
                <c:pt idx="1047">
                  <c:v>05/28/12 15:15</c:v>
                </c:pt>
                <c:pt idx="1048">
                  <c:v>05/28/12 15:20</c:v>
                </c:pt>
                <c:pt idx="1049">
                  <c:v>05/28/12 15:25</c:v>
                </c:pt>
                <c:pt idx="1050">
                  <c:v>05/28/12 15:30</c:v>
                </c:pt>
                <c:pt idx="1051">
                  <c:v>05/28/12 15:35</c:v>
                </c:pt>
                <c:pt idx="1052">
                  <c:v>05/28/12 15:40</c:v>
                </c:pt>
                <c:pt idx="1053">
                  <c:v>05/28/12 15:45</c:v>
                </c:pt>
                <c:pt idx="1054">
                  <c:v>05/28/12 15:50</c:v>
                </c:pt>
                <c:pt idx="1055">
                  <c:v>05/28/12 15:55</c:v>
                </c:pt>
                <c:pt idx="1056">
                  <c:v>05/28/12 16:00</c:v>
                </c:pt>
                <c:pt idx="1057">
                  <c:v>05/28/12 16:05</c:v>
                </c:pt>
                <c:pt idx="1058">
                  <c:v>05/28/12 16:10</c:v>
                </c:pt>
                <c:pt idx="1059">
                  <c:v>05/28/12 16:15</c:v>
                </c:pt>
                <c:pt idx="1060">
                  <c:v>05/28/12 16:20</c:v>
                </c:pt>
                <c:pt idx="1061">
                  <c:v>05/28/12 16:25</c:v>
                </c:pt>
                <c:pt idx="1062">
                  <c:v>05/28/12 16:30</c:v>
                </c:pt>
                <c:pt idx="1063">
                  <c:v>05/28/12 16:35</c:v>
                </c:pt>
                <c:pt idx="1064">
                  <c:v>05/28/12 16:40</c:v>
                </c:pt>
                <c:pt idx="1065">
                  <c:v>05/28/12 16:45</c:v>
                </c:pt>
                <c:pt idx="1066">
                  <c:v>05/28/12 16:50</c:v>
                </c:pt>
                <c:pt idx="1067">
                  <c:v>05/28/12 16:55</c:v>
                </c:pt>
                <c:pt idx="1068">
                  <c:v>05/28/12 17:00</c:v>
                </c:pt>
                <c:pt idx="1069">
                  <c:v>05/28/12 17:05</c:v>
                </c:pt>
                <c:pt idx="1070">
                  <c:v>05/28/12 17:10</c:v>
                </c:pt>
                <c:pt idx="1071">
                  <c:v>05/28/12 17:15</c:v>
                </c:pt>
                <c:pt idx="1072">
                  <c:v>05/28/12 17:20</c:v>
                </c:pt>
                <c:pt idx="1073">
                  <c:v>05/28/12 17:25</c:v>
                </c:pt>
                <c:pt idx="1074">
                  <c:v>05/28/12 17:30</c:v>
                </c:pt>
                <c:pt idx="1075">
                  <c:v>05/28/12 17:35</c:v>
                </c:pt>
                <c:pt idx="1076">
                  <c:v>05/28/12 17:40</c:v>
                </c:pt>
                <c:pt idx="1077">
                  <c:v>05/28/12 17:45</c:v>
                </c:pt>
                <c:pt idx="1078">
                  <c:v>05/28/12 17:50</c:v>
                </c:pt>
                <c:pt idx="1079">
                  <c:v>05/28/12 17:55</c:v>
                </c:pt>
                <c:pt idx="1080">
                  <c:v>05/28/12 18:00</c:v>
                </c:pt>
                <c:pt idx="1081">
                  <c:v>05/28/12 18:05</c:v>
                </c:pt>
                <c:pt idx="1082">
                  <c:v>05/28/12 18:10</c:v>
                </c:pt>
                <c:pt idx="1083">
                  <c:v>05/28/12 18:15</c:v>
                </c:pt>
                <c:pt idx="1084">
                  <c:v>05/28/12 18:20</c:v>
                </c:pt>
                <c:pt idx="1085">
                  <c:v>05/28/12 18:25</c:v>
                </c:pt>
                <c:pt idx="1086">
                  <c:v>05/28/12 18:30</c:v>
                </c:pt>
                <c:pt idx="1087">
                  <c:v>05/28/12 18:35</c:v>
                </c:pt>
                <c:pt idx="1088">
                  <c:v>05/28/12 18:40</c:v>
                </c:pt>
                <c:pt idx="1089">
                  <c:v>05/28/12 18:45</c:v>
                </c:pt>
                <c:pt idx="1090">
                  <c:v>05/28/12 18:50</c:v>
                </c:pt>
                <c:pt idx="1091">
                  <c:v>05/28/12 18:55</c:v>
                </c:pt>
                <c:pt idx="1092">
                  <c:v>05/28/12 19:00</c:v>
                </c:pt>
                <c:pt idx="1093">
                  <c:v>05/28/12 19:05</c:v>
                </c:pt>
                <c:pt idx="1094">
                  <c:v>05/28/12 19:10</c:v>
                </c:pt>
                <c:pt idx="1095">
                  <c:v>05/28/12 19:15</c:v>
                </c:pt>
                <c:pt idx="1096">
                  <c:v>05/28/12 19:20</c:v>
                </c:pt>
                <c:pt idx="1097">
                  <c:v>05/28/12 19:25</c:v>
                </c:pt>
                <c:pt idx="1098">
                  <c:v>05/28/12 19:30</c:v>
                </c:pt>
                <c:pt idx="1099">
                  <c:v>05/28/12 19:35</c:v>
                </c:pt>
                <c:pt idx="1100">
                  <c:v>05/28/12 19:40</c:v>
                </c:pt>
                <c:pt idx="1101">
                  <c:v>05/28/12 19:45</c:v>
                </c:pt>
                <c:pt idx="1102">
                  <c:v>05/28/12 19:50</c:v>
                </c:pt>
                <c:pt idx="1103">
                  <c:v>05/28/12 19:55</c:v>
                </c:pt>
                <c:pt idx="1104">
                  <c:v>05/28/12 20:00</c:v>
                </c:pt>
                <c:pt idx="1105">
                  <c:v>05/28/12 20:05</c:v>
                </c:pt>
                <c:pt idx="1106">
                  <c:v>05/28/12 20:10</c:v>
                </c:pt>
                <c:pt idx="1107">
                  <c:v>05/28/12 20:15</c:v>
                </c:pt>
                <c:pt idx="1108">
                  <c:v>05/28/12 20:20</c:v>
                </c:pt>
                <c:pt idx="1109">
                  <c:v>05/28/12 20:25</c:v>
                </c:pt>
                <c:pt idx="1110">
                  <c:v>05/28/12 20:30</c:v>
                </c:pt>
                <c:pt idx="1111">
                  <c:v>05/28/12 20:35</c:v>
                </c:pt>
                <c:pt idx="1112">
                  <c:v>05/28/12 20:40</c:v>
                </c:pt>
                <c:pt idx="1113">
                  <c:v>05/28/12 20:45</c:v>
                </c:pt>
                <c:pt idx="1114">
                  <c:v>05/28/12 20:50</c:v>
                </c:pt>
                <c:pt idx="1115">
                  <c:v>05/28/12 20:55</c:v>
                </c:pt>
                <c:pt idx="1116">
                  <c:v>05/28/12 21:00</c:v>
                </c:pt>
                <c:pt idx="1117">
                  <c:v>05/28/12 21:05</c:v>
                </c:pt>
                <c:pt idx="1118">
                  <c:v>05/28/12 21:10</c:v>
                </c:pt>
                <c:pt idx="1119">
                  <c:v>05/28/12 21:15</c:v>
                </c:pt>
                <c:pt idx="1120">
                  <c:v>05/28/12 21:20</c:v>
                </c:pt>
                <c:pt idx="1121">
                  <c:v>05/28/12 21:25</c:v>
                </c:pt>
                <c:pt idx="1122">
                  <c:v>05/28/12 21:30</c:v>
                </c:pt>
                <c:pt idx="1123">
                  <c:v>05/28/12 21:35</c:v>
                </c:pt>
                <c:pt idx="1124">
                  <c:v>05/28/12 21:40</c:v>
                </c:pt>
                <c:pt idx="1125">
                  <c:v>05/28/12 21:45</c:v>
                </c:pt>
                <c:pt idx="1126">
                  <c:v>05/28/12 21:50</c:v>
                </c:pt>
                <c:pt idx="1127">
                  <c:v>05/28/12 21:55</c:v>
                </c:pt>
                <c:pt idx="1128">
                  <c:v>05/28/12 22:00</c:v>
                </c:pt>
                <c:pt idx="1129">
                  <c:v>05/28/12 22:05</c:v>
                </c:pt>
                <c:pt idx="1130">
                  <c:v>05/28/12 22:10</c:v>
                </c:pt>
                <c:pt idx="1131">
                  <c:v>05/28/12 22:15</c:v>
                </c:pt>
                <c:pt idx="1132">
                  <c:v>05/28/12 22:20</c:v>
                </c:pt>
                <c:pt idx="1133">
                  <c:v>05/28/12 22:25</c:v>
                </c:pt>
                <c:pt idx="1134">
                  <c:v>05/28/12 22:30</c:v>
                </c:pt>
                <c:pt idx="1135">
                  <c:v>05/28/12 22:35</c:v>
                </c:pt>
                <c:pt idx="1136">
                  <c:v>05/28/12 22:40</c:v>
                </c:pt>
                <c:pt idx="1137">
                  <c:v>05/28/12 22:45</c:v>
                </c:pt>
                <c:pt idx="1138">
                  <c:v>05/28/12 22:50</c:v>
                </c:pt>
                <c:pt idx="1139">
                  <c:v>05/28/12 22:55</c:v>
                </c:pt>
                <c:pt idx="1140">
                  <c:v>05/28/12 23:00</c:v>
                </c:pt>
                <c:pt idx="1141">
                  <c:v>05/28/12 23:05</c:v>
                </c:pt>
                <c:pt idx="1142">
                  <c:v>05/28/12 23:10</c:v>
                </c:pt>
                <c:pt idx="1143">
                  <c:v>05/28/12 23:15</c:v>
                </c:pt>
                <c:pt idx="1144">
                  <c:v>05/28/12 23:20</c:v>
                </c:pt>
                <c:pt idx="1145">
                  <c:v>05/28/12 23:25</c:v>
                </c:pt>
                <c:pt idx="1146">
                  <c:v>05/28/12 23:30</c:v>
                </c:pt>
                <c:pt idx="1147">
                  <c:v>05/28/12 23:35</c:v>
                </c:pt>
                <c:pt idx="1148">
                  <c:v>05/28/12 23:40</c:v>
                </c:pt>
                <c:pt idx="1149">
                  <c:v>05/28/12 23:45</c:v>
                </c:pt>
                <c:pt idx="1150">
                  <c:v>05/28/12 23:50</c:v>
                </c:pt>
                <c:pt idx="1151">
                  <c:v>05/28/12 23:55</c:v>
                </c:pt>
                <c:pt idx="1152">
                  <c:v>05/29/12 00:00</c:v>
                </c:pt>
                <c:pt idx="1153">
                  <c:v>05/29/12 00:05</c:v>
                </c:pt>
                <c:pt idx="1154">
                  <c:v>05/29/12 00:10</c:v>
                </c:pt>
                <c:pt idx="1155">
                  <c:v>05/29/12 00:15</c:v>
                </c:pt>
                <c:pt idx="1156">
                  <c:v>05/29/12 00:20</c:v>
                </c:pt>
                <c:pt idx="1157">
                  <c:v>05/29/12 00:25</c:v>
                </c:pt>
                <c:pt idx="1158">
                  <c:v>05/29/12 00:30</c:v>
                </c:pt>
                <c:pt idx="1159">
                  <c:v>05/29/12 00:35</c:v>
                </c:pt>
                <c:pt idx="1160">
                  <c:v>05/29/12 00:40</c:v>
                </c:pt>
                <c:pt idx="1161">
                  <c:v>05/29/12 00:45</c:v>
                </c:pt>
                <c:pt idx="1162">
                  <c:v>05/29/12 00:50</c:v>
                </c:pt>
                <c:pt idx="1163">
                  <c:v>05/29/12 00:55</c:v>
                </c:pt>
                <c:pt idx="1164">
                  <c:v>05/29/12 01:00</c:v>
                </c:pt>
                <c:pt idx="1165">
                  <c:v>05/29/12 01:05</c:v>
                </c:pt>
                <c:pt idx="1166">
                  <c:v>05/29/12 01:10</c:v>
                </c:pt>
                <c:pt idx="1167">
                  <c:v>05/29/12 01:15</c:v>
                </c:pt>
                <c:pt idx="1168">
                  <c:v>05/29/12 01:20</c:v>
                </c:pt>
                <c:pt idx="1169">
                  <c:v>05/29/12 01:25</c:v>
                </c:pt>
                <c:pt idx="1170">
                  <c:v>05/29/12 01:30</c:v>
                </c:pt>
                <c:pt idx="1171">
                  <c:v>05/29/12 01:35</c:v>
                </c:pt>
                <c:pt idx="1172">
                  <c:v>05/29/12 01:40</c:v>
                </c:pt>
                <c:pt idx="1173">
                  <c:v>05/29/12 01:45</c:v>
                </c:pt>
                <c:pt idx="1174">
                  <c:v>05/29/12 01:50</c:v>
                </c:pt>
                <c:pt idx="1175">
                  <c:v>05/29/12 01:55</c:v>
                </c:pt>
                <c:pt idx="1176">
                  <c:v>05/29/12 02:00</c:v>
                </c:pt>
                <c:pt idx="1177">
                  <c:v>05/29/12 02:05</c:v>
                </c:pt>
                <c:pt idx="1178">
                  <c:v>05/29/12 02:10</c:v>
                </c:pt>
                <c:pt idx="1179">
                  <c:v>05/29/12 02:15</c:v>
                </c:pt>
                <c:pt idx="1180">
                  <c:v>05/29/12 02:20</c:v>
                </c:pt>
                <c:pt idx="1181">
                  <c:v>05/29/12 02:25</c:v>
                </c:pt>
                <c:pt idx="1182">
                  <c:v>05/29/12 02:30</c:v>
                </c:pt>
                <c:pt idx="1183">
                  <c:v>05/29/12 02:35</c:v>
                </c:pt>
                <c:pt idx="1184">
                  <c:v>05/29/12 02:40</c:v>
                </c:pt>
                <c:pt idx="1185">
                  <c:v>05/29/12 02:45</c:v>
                </c:pt>
                <c:pt idx="1186">
                  <c:v>05/29/12 02:50</c:v>
                </c:pt>
                <c:pt idx="1187">
                  <c:v>05/29/12 02:55</c:v>
                </c:pt>
                <c:pt idx="1188">
                  <c:v>05/29/12 03:00</c:v>
                </c:pt>
                <c:pt idx="1189">
                  <c:v>05/29/12 03:05</c:v>
                </c:pt>
                <c:pt idx="1190">
                  <c:v>05/29/12 03:10</c:v>
                </c:pt>
                <c:pt idx="1191">
                  <c:v>05/29/12 03:15</c:v>
                </c:pt>
                <c:pt idx="1192">
                  <c:v>05/29/12 03:20</c:v>
                </c:pt>
                <c:pt idx="1193">
                  <c:v>05/29/12 03:25</c:v>
                </c:pt>
                <c:pt idx="1194">
                  <c:v>05/29/12 03:30</c:v>
                </c:pt>
                <c:pt idx="1195">
                  <c:v>05/29/12 03:35</c:v>
                </c:pt>
                <c:pt idx="1196">
                  <c:v>05/29/12 03:40</c:v>
                </c:pt>
                <c:pt idx="1197">
                  <c:v>05/29/12 03:45</c:v>
                </c:pt>
                <c:pt idx="1198">
                  <c:v>05/29/12 03:50</c:v>
                </c:pt>
                <c:pt idx="1199">
                  <c:v>05/29/12 03:55</c:v>
                </c:pt>
                <c:pt idx="1200">
                  <c:v>05/29/12 04:00</c:v>
                </c:pt>
                <c:pt idx="1201">
                  <c:v>05/29/12 04:05</c:v>
                </c:pt>
                <c:pt idx="1202">
                  <c:v>05/29/12 04:10</c:v>
                </c:pt>
                <c:pt idx="1203">
                  <c:v>05/29/12 04:15</c:v>
                </c:pt>
                <c:pt idx="1204">
                  <c:v>05/29/12 04:20</c:v>
                </c:pt>
                <c:pt idx="1205">
                  <c:v>05/29/12 04:25</c:v>
                </c:pt>
                <c:pt idx="1206">
                  <c:v>05/29/12 04:30</c:v>
                </c:pt>
                <c:pt idx="1207">
                  <c:v>05/29/12 04:35</c:v>
                </c:pt>
                <c:pt idx="1208">
                  <c:v>05/29/12 04:40</c:v>
                </c:pt>
                <c:pt idx="1209">
                  <c:v>05/29/12 04:45</c:v>
                </c:pt>
                <c:pt idx="1210">
                  <c:v>05/29/12 04:50</c:v>
                </c:pt>
                <c:pt idx="1211">
                  <c:v>05/29/12 04:55</c:v>
                </c:pt>
                <c:pt idx="1212">
                  <c:v>05/29/12 05:00</c:v>
                </c:pt>
                <c:pt idx="1213">
                  <c:v>05/29/12 05:05</c:v>
                </c:pt>
                <c:pt idx="1214">
                  <c:v>05/29/12 05:10</c:v>
                </c:pt>
                <c:pt idx="1215">
                  <c:v>05/29/12 05:15</c:v>
                </c:pt>
                <c:pt idx="1216">
                  <c:v>05/29/12 05:20</c:v>
                </c:pt>
                <c:pt idx="1217">
                  <c:v>05/29/12 05:25</c:v>
                </c:pt>
                <c:pt idx="1218">
                  <c:v>05/29/12 05:30</c:v>
                </c:pt>
                <c:pt idx="1219">
                  <c:v>05/29/12 05:35</c:v>
                </c:pt>
                <c:pt idx="1220">
                  <c:v>05/29/12 05:40</c:v>
                </c:pt>
                <c:pt idx="1221">
                  <c:v>05/29/12 05:45</c:v>
                </c:pt>
                <c:pt idx="1222">
                  <c:v>05/29/12 05:50</c:v>
                </c:pt>
                <c:pt idx="1223">
                  <c:v>05/29/12 05:55</c:v>
                </c:pt>
                <c:pt idx="1224">
                  <c:v>05/29/12 06:00</c:v>
                </c:pt>
                <c:pt idx="1225">
                  <c:v>05/29/12 06:05</c:v>
                </c:pt>
                <c:pt idx="1226">
                  <c:v>05/29/12 06:10</c:v>
                </c:pt>
                <c:pt idx="1227">
                  <c:v>05/29/12 06:15</c:v>
                </c:pt>
                <c:pt idx="1228">
                  <c:v>05/29/12 06:20</c:v>
                </c:pt>
                <c:pt idx="1229">
                  <c:v>05/29/12 06:25</c:v>
                </c:pt>
                <c:pt idx="1230">
                  <c:v>05/29/12 06:30</c:v>
                </c:pt>
                <c:pt idx="1231">
                  <c:v>05/29/12 06:35</c:v>
                </c:pt>
                <c:pt idx="1232">
                  <c:v>05/29/12 06:40</c:v>
                </c:pt>
                <c:pt idx="1233">
                  <c:v>05/29/12 06:45</c:v>
                </c:pt>
                <c:pt idx="1234">
                  <c:v>05/29/12 06:50</c:v>
                </c:pt>
                <c:pt idx="1235">
                  <c:v>05/29/12 06:55</c:v>
                </c:pt>
                <c:pt idx="1236">
                  <c:v>05/29/12 07:00</c:v>
                </c:pt>
                <c:pt idx="1237">
                  <c:v>05/29/12 07:05</c:v>
                </c:pt>
                <c:pt idx="1238">
                  <c:v>05/29/12 07:10</c:v>
                </c:pt>
                <c:pt idx="1239">
                  <c:v>05/29/12 07:15</c:v>
                </c:pt>
                <c:pt idx="1240">
                  <c:v>05/29/12 07:20</c:v>
                </c:pt>
                <c:pt idx="1241">
                  <c:v>05/29/12 07:25</c:v>
                </c:pt>
                <c:pt idx="1242">
                  <c:v>05/29/12 07:30</c:v>
                </c:pt>
                <c:pt idx="1243">
                  <c:v>05/29/12 07:35</c:v>
                </c:pt>
                <c:pt idx="1244">
                  <c:v>05/29/12 07:40</c:v>
                </c:pt>
                <c:pt idx="1245">
                  <c:v>05/29/12 07:45</c:v>
                </c:pt>
                <c:pt idx="1246">
                  <c:v>05/29/12 07:50</c:v>
                </c:pt>
                <c:pt idx="1247">
                  <c:v>05/29/12 07:55</c:v>
                </c:pt>
                <c:pt idx="1248">
                  <c:v>05/29/12 08:00</c:v>
                </c:pt>
                <c:pt idx="1249">
                  <c:v>05/29/12 08:05</c:v>
                </c:pt>
                <c:pt idx="1250">
                  <c:v>05/29/12 08:10</c:v>
                </c:pt>
                <c:pt idx="1251">
                  <c:v>05/29/12 08:15</c:v>
                </c:pt>
                <c:pt idx="1252">
                  <c:v>05/29/12 08:20</c:v>
                </c:pt>
                <c:pt idx="1253">
                  <c:v>05/29/12 08:25</c:v>
                </c:pt>
                <c:pt idx="1254">
                  <c:v>05/29/12 08:30</c:v>
                </c:pt>
                <c:pt idx="1255">
                  <c:v>05/29/12 08:35</c:v>
                </c:pt>
                <c:pt idx="1256">
                  <c:v>05/29/12 08:40</c:v>
                </c:pt>
                <c:pt idx="1257">
                  <c:v>05/29/12 08:45</c:v>
                </c:pt>
                <c:pt idx="1258">
                  <c:v>05/29/12 08:50</c:v>
                </c:pt>
                <c:pt idx="1259">
                  <c:v>05/29/12 08:55</c:v>
                </c:pt>
                <c:pt idx="1260">
                  <c:v>05/29/12 09:00</c:v>
                </c:pt>
                <c:pt idx="1261">
                  <c:v>05/29/12 09:05</c:v>
                </c:pt>
                <c:pt idx="1262">
                  <c:v>05/29/12 09:10</c:v>
                </c:pt>
                <c:pt idx="1263">
                  <c:v>05/29/12 09:15</c:v>
                </c:pt>
                <c:pt idx="1264">
                  <c:v>05/29/12 09:20</c:v>
                </c:pt>
                <c:pt idx="1265">
                  <c:v>05/29/12 09:25</c:v>
                </c:pt>
                <c:pt idx="1266">
                  <c:v>05/29/12 09:30</c:v>
                </c:pt>
                <c:pt idx="1267">
                  <c:v>05/29/12 09:35</c:v>
                </c:pt>
                <c:pt idx="1268">
                  <c:v>05/29/12 09:40</c:v>
                </c:pt>
                <c:pt idx="1269">
                  <c:v>05/29/12 09:45</c:v>
                </c:pt>
                <c:pt idx="1270">
                  <c:v>05/29/12 09:50</c:v>
                </c:pt>
                <c:pt idx="1271">
                  <c:v>05/29/12 09:55</c:v>
                </c:pt>
                <c:pt idx="1272">
                  <c:v>05/29/12 10:00</c:v>
                </c:pt>
                <c:pt idx="1273">
                  <c:v>05/29/12 10:05</c:v>
                </c:pt>
                <c:pt idx="1274">
                  <c:v>05/29/12 10:10</c:v>
                </c:pt>
                <c:pt idx="1275">
                  <c:v>05/29/12 10:15</c:v>
                </c:pt>
                <c:pt idx="1276">
                  <c:v>05/29/12 10:20</c:v>
                </c:pt>
                <c:pt idx="1277">
                  <c:v>05/29/12 10:25</c:v>
                </c:pt>
                <c:pt idx="1278">
                  <c:v>05/29/12 10:30</c:v>
                </c:pt>
                <c:pt idx="1279">
                  <c:v>05/29/12 10:35</c:v>
                </c:pt>
                <c:pt idx="1280">
                  <c:v>05/29/12 10:40</c:v>
                </c:pt>
                <c:pt idx="1281">
                  <c:v>05/29/12 10:45</c:v>
                </c:pt>
                <c:pt idx="1282">
                  <c:v>05/29/12 10:50</c:v>
                </c:pt>
                <c:pt idx="1283">
                  <c:v>05/29/12 10:55</c:v>
                </c:pt>
                <c:pt idx="1284">
                  <c:v>05/29/12 11:00</c:v>
                </c:pt>
                <c:pt idx="1285">
                  <c:v>05/29/12 11:05</c:v>
                </c:pt>
                <c:pt idx="1286">
                  <c:v>05/29/12 11:10</c:v>
                </c:pt>
                <c:pt idx="1287">
                  <c:v>05/29/12 11:15</c:v>
                </c:pt>
                <c:pt idx="1288">
                  <c:v>05/29/12 11:20</c:v>
                </c:pt>
                <c:pt idx="1289">
                  <c:v>05/29/12 11:25</c:v>
                </c:pt>
                <c:pt idx="1290">
                  <c:v>05/29/12 11:30</c:v>
                </c:pt>
                <c:pt idx="1291">
                  <c:v>05/29/12 11:35</c:v>
                </c:pt>
                <c:pt idx="1292">
                  <c:v>05/29/12 11:40</c:v>
                </c:pt>
                <c:pt idx="1293">
                  <c:v>05/29/12 11:45</c:v>
                </c:pt>
                <c:pt idx="1294">
                  <c:v>05/29/12 11:50</c:v>
                </c:pt>
                <c:pt idx="1295">
                  <c:v>05/29/12 11:55</c:v>
                </c:pt>
                <c:pt idx="1296">
                  <c:v>05/29/12 12:00</c:v>
                </c:pt>
                <c:pt idx="1297">
                  <c:v>05/29/12 12:05</c:v>
                </c:pt>
                <c:pt idx="1298">
                  <c:v>05/29/12 12:10</c:v>
                </c:pt>
                <c:pt idx="1299">
                  <c:v>05/29/12 12:15</c:v>
                </c:pt>
                <c:pt idx="1300">
                  <c:v>05/29/12 12:20</c:v>
                </c:pt>
                <c:pt idx="1301">
                  <c:v>05/29/12 12:25</c:v>
                </c:pt>
                <c:pt idx="1302">
                  <c:v>05/29/12 12:30</c:v>
                </c:pt>
                <c:pt idx="1303">
                  <c:v>05/29/12 12:35</c:v>
                </c:pt>
                <c:pt idx="1304">
                  <c:v>05/29/12 12:40</c:v>
                </c:pt>
                <c:pt idx="1305">
                  <c:v>05/29/12 12:45</c:v>
                </c:pt>
                <c:pt idx="1306">
                  <c:v>05/29/12 12:50</c:v>
                </c:pt>
                <c:pt idx="1307">
                  <c:v>05/29/12 12:55</c:v>
                </c:pt>
                <c:pt idx="1308">
                  <c:v>05/29/12 13:00</c:v>
                </c:pt>
                <c:pt idx="1309">
                  <c:v>05/29/12 13:05</c:v>
                </c:pt>
                <c:pt idx="1310">
                  <c:v>05/29/12 13:10</c:v>
                </c:pt>
                <c:pt idx="1311">
                  <c:v>05/29/12 13:15</c:v>
                </c:pt>
                <c:pt idx="1312">
                  <c:v>05/29/12 13:20</c:v>
                </c:pt>
                <c:pt idx="1313">
                  <c:v>05/29/12 13:25</c:v>
                </c:pt>
                <c:pt idx="1314">
                  <c:v>05/29/12 13:30</c:v>
                </c:pt>
                <c:pt idx="1315">
                  <c:v>05/29/12 13:35</c:v>
                </c:pt>
                <c:pt idx="1316">
                  <c:v>05/29/12 13:40</c:v>
                </c:pt>
                <c:pt idx="1317">
                  <c:v>05/29/12 13:45</c:v>
                </c:pt>
                <c:pt idx="1318">
                  <c:v>05/29/12 13:50</c:v>
                </c:pt>
                <c:pt idx="1319">
                  <c:v>05/29/12 13:55</c:v>
                </c:pt>
                <c:pt idx="1320">
                  <c:v>05/29/12 14:00</c:v>
                </c:pt>
                <c:pt idx="1321">
                  <c:v>05/29/12 14:05</c:v>
                </c:pt>
                <c:pt idx="1322">
                  <c:v>05/29/12 14:10</c:v>
                </c:pt>
                <c:pt idx="1323">
                  <c:v>05/29/12 14:15</c:v>
                </c:pt>
                <c:pt idx="1324">
                  <c:v>05/29/12 14:20</c:v>
                </c:pt>
                <c:pt idx="1325">
                  <c:v>05/29/12 14:25</c:v>
                </c:pt>
                <c:pt idx="1326">
                  <c:v>05/29/12 14:30</c:v>
                </c:pt>
                <c:pt idx="1327">
                  <c:v>05/29/12 14:35</c:v>
                </c:pt>
                <c:pt idx="1328">
                  <c:v>05/29/12 14:40</c:v>
                </c:pt>
                <c:pt idx="1329">
                  <c:v>05/29/12 14:45</c:v>
                </c:pt>
                <c:pt idx="1330">
                  <c:v>05/29/12 14:50</c:v>
                </c:pt>
                <c:pt idx="1331">
                  <c:v>05/29/12 14:55</c:v>
                </c:pt>
                <c:pt idx="1332">
                  <c:v>05/29/12 15:00</c:v>
                </c:pt>
                <c:pt idx="1333">
                  <c:v>05/29/12 15:05</c:v>
                </c:pt>
                <c:pt idx="1334">
                  <c:v>05/29/12 15:10</c:v>
                </c:pt>
                <c:pt idx="1335">
                  <c:v>05/29/12 15:15</c:v>
                </c:pt>
                <c:pt idx="1336">
                  <c:v>05/29/12 15:20</c:v>
                </c:pt>
                <c:pt idx="1337">
                  <c:v>05/29/12 15:25</c:v>
                </c:pt>
                <c:pt idx="1338">
                  <c:v>05/29/12 15:30</c:v>
                </c:pt>
                <c:pt idx="1339">
                  <c:v>05/29/12 15:35</c:v>
                </c:pt>
                <c:pt idx="1340">
                  <c:v>05/29/12 15:40</c:v>
                </c:pt>
                <c:pt idx="1341">
                  <c:v>05/29/12 15:45</c:v>
                </c:pt>
                <c:pt idx="1342">
                  <c:v>05/29/12 15:50</c:v>
                </c:pt>
                <c:pt idx="1343">
                  <c:v>05/29/12 15:55</c:v>
                </c:pt>
                <c:pt idx="1344">
                  <c:v>05/29/12 16:00</c:v>
                </c:pt>
                <c:pt idx="1345">
                  <c:v>05/29/12 16:05</c:v>
                </c:pt>
                <c:pt idx="1346">
                  <c:v>05/29/12 16:10</c:v>
                </c:pt>
                <c:pt idx="1347">
                  <c:v>05/29/12 16:15</c:v>
                </c:pt>
                <c:pt idx="1348">
                  <c:v>05/29/12 16:20</c:v>
                </c:pt>
                <c:pt idx="1349">
                  <c:v>05/29/12 16:25</c:v>
                </c:pt>
                <c:pt idx="1350">
                  <c:v>05/29/12 16:30</c:v>
                </c:pt>
                <c:pt idx="1351">
                  <c:v>05/29/12 16:35</c:v>
                </c:pt>
                <c:pt idx="1352">
                  <c:v>05/29/12 16:40</c:v>
                </c:pt>
                <c:pt idx="1353">
                  <c:v>05/29/12 16:45</c:v>
                </c:pt>
                <c:pt idx="1354">
                  <c:v>05/29/12 16:50</c:v>
                </c:pt>
                <c:pt idx="1355">
                  <c:v>05/29/12 16:55</c:v>
                </c:pt>
                <c:pt idx="1356">
                  <c:v>05/29/12 17:00</c:v>
                </c:pt>
                <c:pt idx="1357">
                  <c:v>05/29/12 17:05</c:v>
                </c:pt>
                <c:pt idx="1358">
                  <c:v>05/29/12 17:10</c:v>
                </c:pt>
                <c:pt idx="1359">
                  <c:v>05/29/12 17:15</c:v>
                </c:pt>
                <c:pt idx="1360">
                  <c:v>05/29/12 17:20</c:v>
                </c:pt>
                <c:pt idx="1361">
                  <c:v>05/29/12 17:25</c:v>
                </c:pt>
                <c:pt idx="1362">
                  <c:v>05/29/12 17:30</c:v>
                </c:pt>
                <c:pt idx="1363">
                  <c:v>05/29/12 17:35</c:v>
                </c:pt>
                <c:pt idx="1364">
                  <c:v>05/29/12 17:40</c:v>
                </c:pt>
                <c:pt idx="1365">
                  <c:v>05/29/12 17:45</c:v>
                </c:pt>
                <c:pt idx="1366">
                  <c:v>05/29/12 17:50</c:v>
                </c:pt>
                <c:pt idx="1367">
                  <c:v>05/29/12 17:55</c:v>
                </c:pt>
                <c:pt idx="1368">
                  <c:v>05/29/12 18:00</c:v>
                </c:pt>
                <c:pt idx="1369">
                  <c:v>05/29/12 18:05</c:v>
                </c:pt>
                <c:pt idx="1370">
                  <c:v>05/29/12 18:10</c:v>
                </c:pt>
                <c:pt idx="1371">
                  <c:v>05/29/12 18:15</c:v>
                </c:pt>
                <c:pt idx="1372">
                  <c:v>05/29/12 18:20</c:v>
                </c:pt>
                <c:pt idx="1373">
                  <c:v>05/29/12 18:25</c:v>
                </c:pt>
                <c:pt idx="1374">
                  <c:v>05/29/12 18:30</c:v>
                </c:pt>
                <c:pt idx="1375">
                  <c:v>05/29/12 18:35</c:v>
                </c:pt>
                <c:pt idx="1376">
                  <c:v>05/29/12 18:40</c:v>
                </c:pt>
                <c:pt idx="1377">
                  <c:v>05/29/12 18:45</c:v>
                </c:pt>
                <c:pt idx="1378">
                  <c:v>05/29/12 18:50</c:v>
                </c:pt>
                <c:pt idx="1379">
                  <c:v>05/29/12 18:55</c:v>
                </c:pt>
                <c:pt idx="1380">
                  <c:v>05/29/12 19:00</c:v>
                </c:pt>
                <c:pt idx="1381">
                  <c:v>05/29/12 19:05</c:v>
                </c:pt>
                <c:pt idx="1382">
                  <c:v>05/29/12 19:10</c:v>
                </c:pt>
                <c:pt idx="1383">
                  <c:v>05/29/12 19:15</c:v>
                </c:pt>
                <c:pt idx="1384">
                  <c:v>05/29/12 19:20</c:v>
                </c:pt>
                <c:pt idx="1385">
                  <c:v>05/29/12 19:25</c:v>
                </c:pt>
                <c:pt idx="1386">
                  <c:v>05/29/12 19:30</c:v>
                </c:pt>
                <c:pt idx="1387">
                  <c:v>05/29/12 19:35</c:v>
                </c:pt>
                <c:pt idx="1388">
                  <c:v>05/29/12 19:40</c:v>
                </c:pt>
                <c:pt idx="1389">
                  <c:v>05/29/12 19:45</c:v>
                </c:pt>
                <c:pt idx="1390">
                  <c:v>05/29/12 19:50</c:v>
                </c:pt>
                <c:pt idx="1391">
                  <c:v>05/29/12 19:55</c:v>
                </c:pt>
                <c:pt idx="1392">
                  <c:v>05/29/12 20:00</c:v>
                </c:pt>
                <c:pt idx="1393">
                  <c:v>05/29/12 20:05</c:v>
                </c:pt>
                <c:pt idx="1394">
                  <c:v>05/29/12 20:10</c:v>
                </c:pt>
                <c:pt idx="1395">
                  <c:v>05/29/12 20:15</c:v>
                </c:pt>
                <c:pt idx="1396">
                  <c:v>05/29/12 20:20</c:v>
                </c:pt>
                <c:pt idx="1397">
                  <c:v>05/29/12 20:25</c:v>
                </c:pt>
                <c:pt idx="1398">
                  <c:v>05/29/12 20:30</c:v>
                </c:pt>
                <c:pt idx="1399">
                  <c:v>05/29/12 20:35</c:v>
                </c:pt>
                <c:pt idx="1400">
                  <c:v>05/29/12 20:40</c:v>
                </c:pt>
                <c:pt idx="1401">
                  <c:v>05/29/12 20:45</c:v>
                </c:pt>
                <c:pt idx="1402">
                  <c:v>05/29/12 20:50</c:v>
                </c:pt>
                <c:pt idx="1403">
                  <c:v>05/29/12 20:55</c:v>
                </c:pt>
                <c:pt idx="1404">
                  <c:v>05/29/12 21:00</c:v>
                </c:pt>
                <c:pt idx="1405">
                  <c:v>05/29/12 21:05</c:v>
                </c:pt>
                <c:pt idx="1406">
                  <c:v>05/29/12 21:10</c:v>
                </c:pt>
                <c:pt idx="1407">
                  <c:v>05/29/12 21:15</c:v>
                </c:pt>
                <c:pt idx="1408">
                  <c:v>05/29/12 21:20</c:v>
                </c:pt>
                <c:pt idx="1409">
                  <c:v>05/29/12 21:25</c:v>
                </c:pt>
                <c:pt idx="1410">
                  <c:v>05/29/12 21:30</c:v>
                </c:pt>
                <c:pt idx="1411">
                  <c:v>05/29/12 21:35</c:v>
                </c:pt>
                <c:pt idx="1412">
                  <c:v>05/29/12 21:40</c:v>
                </c:pt>
                <c:pt idx="1413">
                  <c:v>05/29/12 21:45</c:v>
                </c:pt>
                <c:pt idx="1414">
                  <c:v>05/29/12 21:50</c:v>
                </c:pt>
                <c:pt idx="1415">
                  <c:v>05/29/12 21:55</c:v>
                </c:pt>
                <c:pt idx="1416">
                  <c:v>05/29/12 22:00</c:v>
                </c:pt>
                <c:pt idx="1417">
                  <c:v>05/29/12 22:05</c:v>
                </c:pt>
                <c:pt idx="1418">
                  <c:v>05/29/12 22:10</c:v>
                </c:pt>
                <c:pt idx="1419">
                  <c:v>05/29/12 22:15</c:v>
                </c:pt>
                <c:pt idx="1420">
                  <c:v>05/29/12 22:20</c:v>
                </c:pt>
                <c:pt idx="1421">
                  <c:v>05/29/12 22:25</c:v>
                </c:pt>
                <c:pt idx="1422">
                  <c:v>05/29/12 22:30</c:v>
                </c:pt>
                <c:pt idx="1423">
                  <c:v>05/29/12 22:35</c:v>
                </c:pt>
                <c:pt idx="1424">
                  <c:v>05/29/12 22:40</c:v>
                </c:pt>
                <c:pt idx="1425">
                  <c:v>05/29/12 22:45</c:v>
                </c:pt>
                <c:pt idx="1426">
                  <c:v>05/29/12 22:50</c:v>
                </c:pt>
                <c:pt idx="1427">
                  <c:v>05/29/12 22:55</c:v>
                </c:pt>
                <c:pt idx="1428">
                  <c:v>05/29/12 23:00</c:v>
                </c:pt>
                <c:pt idx="1429">
                  <c:v>05/29/12 23:05</c:v>
                </c:pt>
                <c:pt idx="1430">
                  <c:v>05/29/12 23:10</c:v>
                </c:pt>
                <c:pt idx="1431">
                  <c:v>05/29/12 23:15</c:v>
                </c:pt>
                <c:pt idx="1432">
                  <c:v>05/29/12 23:20</c:v>
                </c:pt>
                <c:pt idx="1433">
                  <c:v>05/29/12 23:25</c:v>
                </c:pt>
                <c:pt idx="1434">
                  <c:v>05/29/12 23:30</c:v>
                </c:pt>
                <c:pt idx="1435">
                  <c:v>05/29/12 23:35</c:v>
                </c:pt>
                <c:pt idx="1436">
                  <c:v>05/29/12 23:40</c:v>
                </c:pt>
                <c:pt idx="1437">
                  <c:v>05/29/12 23:45</c:v>
                </c:pt>
                <c:pt idx="1438">
                  <c:v>05/29/12 23:50</c:v>
                </c:pt>
                <c:pt idx="1439">
                  <c:v>05/29/12 23:55</c:v>
                </c:pt>
                <c:pt idx="1440">
                  <c:v>05/30/12 00:00</c:v>
                </c:pt>
                <c:pt idx="1441">
                  <c:v>05/30/12 00:05</c:v>
                </c:pt>
                <c:pt idx="1442">
                  <c:v>05/30/12 00:10</c:v>
                </c:pt>
                <c:pt idx="1443">
                  <c:v>05/30/12 00:15</c:v>
                </c:pt>
                <c:pt idx="1444">
                  <c:v>05/30/12 00:20</c:v>
                </c:pt>
                <c:pt idx="1445">
                  <c:v>05/30/12 00:25</c:v>
                </c:pt>
                <c:pt idx="1446">
                  <c:v>05/30/12 00:30</c:v>
                </c:pt>
                <c:pt idx="1447">
                  <c:v>05/30/12 00:35</c:v>
                </c:pt>
                <c:pt idx="1448">
                  <c:v>05/30/12 00:40</c:v>
                </c:pt>
                <c:pt idx="1449">
                  <c:v>05/30/12 00:45</c:v>
                </c:pt>
                <c:pt idx="1450">
                  <c:v>05/30/12 00:50</c:v>
                </c:pt>
                <c:pt idx="1451">
                  <c:v>05/30/12 00:55</c:v>
                </c:pt>
                <c:pt idx="1452">
                  <c:v>05/30/12 01:00</c:v>
                </c:pt>
                <c:pt idx="1453">
                  <c:v>05/30/12 01:05</c:v>
                </c:pt>
                <c:pt idx="1454">
                  <c:v>05/30/12 01:10</c:v>
                </c:pt>
                <c:pt idx="1455">
                  <c:v>05/30/12 01:15</c:v>
                </c:pt>
                <c:pt idx="1456">
                  <c:v>05/30/12 01:20</c:v>
                </c:pt>
                <c:pt idx="1457">
                  <c:v>05/30/12 01:25</c:v>
                </c:pt>
                <c:pt idx="1458">
                  <c:v>05/30/12 01:30</c:v>
                </c:pt>
                <c:pt idx="1459">
                  <c:v>05/30/12 01:35</c:v>
                </c:pt>
                <c:pt idx="1460">
                  <c:v>05/30/12 01:40</c:v>
                </c:pt>
                <c:pt idx="1461">
                  <c:v>05/30/12 01:45</c:v>
                </c:pt>
                <c:pt idx="1462">
                  <c:v>05/30/12 01:50</c:v>
                </c:pt>
                <c:pt idx="1463">
                  <c:v>05/30/12 01:55</c:v>
                </c:pt>
                <c:pt idx="1464">
                  <c:v>05/30/12 02:00</c:v>
                </c:pt>
                <c:pt idx="1465">
                  <c:v>05/30/12 02:05</c:v>
                </c:pt>
                <c:pt idx="1466">
                  <c:v>05/30/12 02:10</c:v>
                </c:pt>
                <c:pt idx="1467">
                  <c:v>05/30/12 02:15</c:v>
                </c:pt>
                <c:pt idx="1468">
                  <c:v>05/30/12 02:20</c:v>
                </c:pt>
                <c:pt idx="1469">
                  <c:v>05/30/12 02:25</c:v>
                </c:pt>
                <c:pt idx="1470">
                  <c:v>05/30/12 02:30</c:v>
                </c:pt>
                <c:pt idx="1471">
                  <c:v>05/30/12 02:35</c:v>
                </c:pt>
                <c:pt idx="1472">
                  <c:v>05/30/12 02:40</c:v>
                </c:pt>
                <c:pt idx="1473">
                  <c:v>05/30/12 02:45</c:v>
                </c:pt>
                <c:pt idx="1474">
                  <c:v>05/30/12 02:50</c:v>
                </c:pt>
                <c:pt idx="1475">
                  <c:v>05/30/12 02:55</c:v>
                </c:pt>
                <c:pt idx="1476">
                  <c:v>05/30/12 03:00</c:v>
                </c:pt>
                <c:pt idx="1477">
                  <c:v>05/30/12 03:05</c:v>
                </c:pt>
                <c:pt idx="1478">
                  <c:v>05/30/12 03:10</c:v>
                </c:pt>
                <c:pt idx="1479">
                  <c:v>05/30/12 03:15</c:v>
                </c:pt>
                <c:pt idx="1480">
                  <c:v>05/30/12 03:20</c:v>
                </c:pt>
                <c:pt idx="1481">
                  <c:v>05/30/12 03:25</c:v>
                </c:pt>
                <c:pt idx="1482">
                  <c:v>05/30/12 03:30</c:v>
                </c:pt>
                <c:pt idx="1483">
                  <c:v>05/30/12 03:35</c:v>
                </c:pt>
                <c:pt idx="1484">
                  <c:v>05/30/12 03:40</c:v>
                </c:pt>
                <c:pt idx="1485">
                  <c:v>05/30/12 03:45</c:v>
                </c:pt>
                <c:pt idx="1486">
                  <c:v>05/30/12 03:50</c:v>
                </c:pt>
                <c:pt idx="1487">
                  <c:v>05/30/12 03:55</c:v>
                </c:pt>
                <c:pt idx="1488">
                  <c:v>05/30/12 04:00</c:v>
                </c:pt>
                <c:pt idx="1489">
                  <c:v>05/30/12 04:05</c:v>
                </c:pt>
                <c:pt idx="1490">
                  <c:v>05/30/12 04:10</c:v>
                </c:pt>
                <c:pt idx="1491">
                  <c:v>05/30/12 04:15</c:v>
                </c:pt>
                <c:pt idx="1492">
                  <c:v>05/30/12 04:20</c:v>
                </c:pt>
                <c:pt idx="1493">
                  <c:v>05/30/12 04:25</c:v>
                </c:pt>
                <c:pt idx="1494">
                  <c:v>05/30/12 04:30</c:v>
                </c:pt>
                <c:pt idx="1495">
                  <c:v>05/30/12 04:35</c:v>
                </c:pt>
                <c:pt idx="1496">
                  <c:v>05/30/12 04:40</c:v>
                </c:pt>
                <c:pt idx="1497">
                  <c:v>05/30/12 04:45</c:v>
                </c:pt>
                <c:pt idx="1498">
                  <c:v>05/30/12 04:50</c:v>
                </c:pt>
                <c:pt idx="1499">
                  <c:v>05/30/12 04:55</c:v>
                </c:pt>
                <c:pt idx="1500">
                  <c:v>05/30/12 05:00</c:v>
                </c:pt>
                <c:pt idx="1501">
                  <c:v>05/30/12 05:05</c:v>
                </c:pt>
                <c:pt idx="1502">
                  <c:v>05/30/12 05:10</c:v>
                </c:pt>
                <c:pt idx="1503">
                  <c:v>05/30/12 05:15</c:v>
                </c:pt>
                <c:pt idx="1504">
                  <c:v>05/30/12 05:20</c:v>
                </c:pt>
                <c:pt idx="1505">
                  <c:v>05/30/12 05:25</c:v>
                </c:pt>
                <c:pt idx="1506">
                  <c:v>05/30/12 05:30</c:v>
                </c:pt>
                <c:pt idx="1507">
                  <c:v>05/30/12 05:35</c:v>
                </c:pt>
                <c:pt idx="1508">
                  <c:v>05/30/12 05:40</c:v>
                </c:pt>
                <c:pt idx="1509">
                  <c:v>05/30/12 05:45</c:v>
                </c:pt>
                <c:pt idx="1510">
                  <c:v>05/30/12 05:50</c:v>
                </c:pt>
                <c:pt idx="1511">
                  <c:v>05/30/12 05:55</c:v>
                </c:pt>
                <c:pt idx="1512">
                  <c:v>05/30/12 06:00</c:v>
                </c:pt>
                <c:pt idx="1513">
                  <c:v>05/30/12 06:05</c:v>
                </c:pt>
                <c:pt idx="1514">
                  <c:v>05/30/12 06:10</c:v>
                </c:pt>
                <c:pt idx="1515">
                  <c:v>05/30/12 06:15</c:v>
                </c:pt>
                <c:pt idx="1516">
                  <c:v>05/30/12 06:20</c:v>
                </c:pt>
                <c:pt idx="1517">
                  <c:v>05/30/12 06:25</c:v>
                </c:pt>
                <c:pt idx="1518">
                  <c:v>05/30/12 06:30</c:v>
                </c:pt>
                <c:pt idx="1519">
                  <c:v>05/30/12 06:35</c:v>
                </c:pt>
                <c:pt idx="1520">
                  <c:v>05/30/12 06:40</c:v>
                </c:pt>
                <c:pt idx="1521">
                  <c:v>05/30/12 06:45</c:v>
                </c:pt>
                <c:pt idx="1522">
                  <c:v>05/30/12 06:50</c:v>
                </c:pt>
                <c:pt idx="1523">
                  <c:v>05/30/12 06:55</c:v>
                </c:pt>
                <c:pt idx="1524">
                  <c:v>05/30/12 07:00</c:v>
                </c:pt>
                <c:pt idx="1525">
                  <c:v>05/30/12 07:05</c:v>
                </c:pt>
                <c:pt idx="1526">
                  <c:v>05/30/12 07:10</c:v>
                </c:pt>
                <c:pt idx="1527">
                  <c:v>05/30/12 07:15</c:v>
                </c:pt>
                <c:pt idx="1528">
                  <c:v>05/30/12 07:20</c:v>
                </c:pt>
                <c:pt idx="1529">
                  <c:v>05/30/12 07:25</c:v>
                </c:pt>
                <c:pt idx="1530">
                  <c:v>05/30/12 07:30</c:v>
                </c:pt>
                <c:pt idx="1531">
                  <c:v>05/30/12 07:35</c:v>
                </c:pt>
                <c:pt idx="1532">
                  <c:v>05/30/12 07:40</c:v>
                </c:pt>
                <c:pt idx="1533">
                  <c:v>05/30/12 07:45</c:v>
                </c:pt>
                <c:pt idx="1534">
                  <c:v>05/30/12 07:50</c:v>
                </c:pt>
                <c:pt idx="1535">
                  <c:v>05/30/12 07:55</c:v>
                </c:pt>
                <c:pt idx="1536">
                  <c:v>05/30/12 08:00</c:v>
                </c:pt>
                <c:pt idx="1537">
                  <c:v>05/30/12 08:05</c:v>
                </c:pt>
                <c:pt idx="1538">
                  <c:v>05/30/12 08:10</c:v>
                </c:pt>
                <c:pt idx="1539">
                  <c:v>05/30/12 08:15</c:v>
                </c:pt>
                <c:pt idx="1540">
                  <c:v>05/30/12 08:20</c:v>
                </c:pt>
                <c:pt idx="1541">
                  <c:v>05/30/12 08:25</c:v>
                </c:pt>
                <c:pt idx="1542">
                  <c:v>05/30/12 08:30</c:v>
                </c:pt>
                <c:pt idx="1543">
                  <c:v>05/30/12 08:35</c:v>
                </c:pt>
                <c:pt idx="1544">
                  <c:v>05/30/12 08:40</c:v>
                </c:pt>
                <c:pt idx="1545">
                  <c:v>05/30/12 08:45</c:v>
                </c:pt>
                <c:pt idx="1546">
                  <c:v>05/30/12 08:50</c:v>
                </c:pt>
                <c:pt idx="1547">
                  <c:v>05/30/12 08:55</c:v>
                </c:pt>
                <c:pt idx="1548">
                  <c:v>05/30/12 09:00</c:v>
                </c:pt>
                <c:pt idx="1549">
                  <c:v>05/30/12 09:05</c:v>
                </c:pt>
                <c:pt idx="1550">
                  <c:v>05/30/12 09:10</c:v>
                </c:pt>
                <c:pt idx="1551">
                  <c:v>05/30/12 09:15</c:v>
                </c:pt>
                <c:pt idx="1552">
                  <c:v>05/30/12 09:20</c:v>
                </c:pt>
                <c:pt idx="1553">
                  <c:v>05/30/12 09:25</c:v>
                </c:pt>
                <c:pt idx="1554">
                  <c:v>05/30/12 09:30</c:v>
                </c:pt>
                <c:pt idx="1555">
                  <c:v>05/30/12 09:35</c:v>
                </c:pt>
                <c:pt idx="1556">
                  <c:v>05/30/12 09:40</c:v>
                </c:pt>
                <c:pt idx="1557">
                  <c:v>05/30/12 09:45</c:v>
                </c:pt>
                <c:pt idx="1558">
                  <c:v>05/30/12 09:50</c:v>
                </c:pt>
                <c:pt idx="1559">
                  <c:v>05/30/12 09:55</c:v>
                </c:pt>
                <c:pt idx="1560">
                  <c:v>05/30/12 10:00</c:v>
                </c:pt>
                <c:pt idx="1561">
                  <c:v>05/30/12 10:05</c:v>
                </c:pt>
                <c:pt idx="1562">
                  <c:v>05/30/12 10:10</c:v>
                </c:pt>
                <c:pt idx="1563">
                  <c:v>05/30/12 10:15</c:v>
                </c:pt>
                <c:pt idx="1564">
                  <c:v>05/30/12 10:20</c:v>
                </c:pt>
                <c:pt idx="1565">
                  <c:v>05/30/12 10:25</c:v>
                </c:pt>
                <c:pt idx="1566">
                  <c:v>05/30/12 10:30</c:v>
                </c:pt>
                <c:pt idx="1567">
                  <c:v>05/30/12 10:35</c:v>
                </c:pt>
                <c:pt idx="1568">
                  <c:v>05/30/12 10:40</c:v>
                </c:pt>
                <c:pt idx="1569">
                  <c:v>05/30/12 10:45</c:v>
                </c:pt>
                <c:pt idx="1570">
                  <c:v>05/30/12 10:50</c:v>
                </c:pt>
                <c:pt idx="1571">
                  <c:v>05/30/12 10:55</c:v>
                </c:pt>
                <c:pt idx="1572">
                  <c:v>05/30/12 11:00</c:v>
                </c:pt>
                <c:pt idx="1573">
                  <c:v>05/30/12 11:05</c:v>
                </c:pt>
                <c:pt idx="1574">
                  <c:v>05/30/12 11:10</c:v>
                </c:pt>
                <c:pt idx="1575">
                  <c:v>05/30/12 11:15</c:v>
                </c:pt>
                <c:pt idx="1576">
                  <c:v>05/30/12 11:20</c:v>
                </c:pt>
                <c:pt idx="1577">
                  <c:v>05/30/12 11:25</c:v>
                </c:pt>
                <c:pt idx="1578">
                  <c:v>05/30/12 11:30</c:v>
                </c:pt>
                <c:pt idx="1579">
                  <c:v>05/30/12 11:35</c:v>
                </c:pt>
                <c:pt idx="1580">
                  <c:v>05/30/12 11:40</c:v>
                </c:pt>
                <c:pt idx="1581">
                  <c:v>05/30/12 11:45</c:v>
                </c:pt>
                <c:pt idx="1582">
                  <c:v>05/30/12 11:50</c:v>
                </c:pt>
                <c:pt idx="1583">
                  <c:v>05/30/12 11:55</c:v>
                </c:pt>
                <c:pt idx="1584">
                  <c:v>05/30/12 12:00</c:v>
                </c:pt>
                <c:pt idx="1585">
                  <c:v>05/30/12 12:05</c:v>
                </c:pt>
                <c:pt idx="1586">
                  <c:v>05/30/12 12:10</c:v>
                </c:pt>
                <c:pt idx="1587">
                  <c:v>05/30/12 12:15</c:v>
                </c:pt>
                <c:pt idx="1588">
                  <c:v>05/30/12 12:20</c:v>
                </c:pt>
                <c:pt idx="1589">
                  <c:v>05/30/12 12:25</c:v>
                </c:pt>
                <c:pt idx="1590">
                  <c:v>05/30/12 12:30</c:v>
                </c:pt>
                <c:pt idx="1591">
                  <c:v>05/30/12 12:35</c:v>
                </c:pt>
                <c:pt idx="1592">
                  <c:v>05/30/12 12:40</c:v>
                </c:pt>
                <c:pt idx="1593">
                  <c:v>05/30/12 12:45</c:v>
                </c:pt>
                <c:pt idx="1594">
                  <c:v>05/30/12 12:50</c:v>
                </c:pt>
                <c:pt idx="1595">
                  <c:v>05/30/12 12:55</c:v>
                </c:pt>
                <c:pt idx="1596">
                  <c:v>05/30/12 13:00</c:v>
                </c:pt>
                <c:pt idx="1597">
                  <c:v>05/30/12 13:05</c:v>
                </c:pt>
                <c:pt idx="1598">
                  <c:v>05/30/12 13:10</c:v>
                </c:pt>
                <c:pt idx="1599">
                  <c:v>05/30/12 13:15</c:v>
                </c:pt>
                <c:pt idx="1600">
                  <c:v>05/30/12 13:20</c:v>
                </c:pt>
                <c:pt idx="1601">
                  <c:v>05/30/12 13:25</c:v>
                </c:pt>
                <c:pt idx="1602">
                  <c:v>05/30/12 13:30</c:v>
                </c:pt>
                <c:pt idx="1603">
                  <c:v>05/30/12 13:35</c:v>
                </c:pt>
                <c:pt idx="1604">
                  <c:v>05/30/12 13:40</c:v>
                </c:pt>
                <c:pt idx="1605">
                  <c:v>05/30/12 13:45</c:v>
                </c:pt>
                <c:pt idx="1606">
                  <c:v>05/30/12 13:50</c:v>
                </c:pt>
                <c:pt idx="1607">
                  <c:v>05/30/12 13:55</c:v>
                </c:pt>
                <c:pt idx="1608">
                  <c:v>05/30/12 14:00</c:v>
                </c:pt>
                <c:pt idx="1609">
                  <c:v>05/30/12 14:05</c:v>
                </c:pt>
                <c:pt idx="1610">
                  <c:v>05/30/12 14:10</c:v>
                </c:pt>
                <c:pt idx="1611">
                  <c:v>05/30/12 14:15</c:v>
                </c:pt>
                <c:pt idx="1612">
                  <c:v>05/30/12 14:20</c:v>
                </c:pt>
                <c:pt idx="1613">
                  <c:v>05/30/12 14:25</c:v>
                </c:pt>
                <c:pt idx="1614">
                  <c:v>05/30/12 14:30</c:v>
                </c:pt>
                <c:pt idx="1615">
                  <c:v>05/30/12 14:35</c:v>
                </c:pt>
                <c:pt idx="1616">
                  <c:v>05/30/12 14:40</c:v>
                </c:pt>
                <c:pt idx="1617">
                  <c:v>05/30/12 14:45</c:v>
                </c:pt>
                <c:pt idx="1618">
                  <c:v>05/30/12 14:50</c:v>
                </c:pt>
                <c:pt idx="1619">
                  <c:v>05/30/12 14:55</c:v>
                </c:pt>
                <c:pt idx="1620">
                  <c:v>05/30/12 15:00</c:v>
                </c:pt>
                <c:pt idx="1621">
                  <c:v>05/30/12 15:05</c:v>
                </c:pt>
                <c:pt idx="1622">
                  <c:v>05/30/12 15:10</c:v>
                </c:pt>
                <c:pt idx="1623">
                  <c:v>05/30/12 15:15</c:v>
                </c:pt>
                <c:pt idx="1624">
                  <c:v>05/30/12 15:20</c:v>
                </c:pt>
                <c:pt idx="1625">
                  <c:v>05/30/12 15:25</c:v>
                </c:pt>
                <c:pt idx="1626">
                  <c:v>05/30/12 15:30</c:v>
                </c:pt>
                <c:pt idx="1627">
                  <c:v>05/30/12 15:35</c:v>
                </c:pt>
                <c:pt idx="1628">
                  <c:v>05/30/12 15:40</c:v>
                </c:pt>
                <c:pt idx="1629">
                  <c:v>05/30/12 15:45</c:v>
                </c:pt>
                <c:pt idx="1630">
                  <c:v>05/30/12 15:50</c:v>
                </c:pt>
                <c:pt idx="1631">
                  <c:v>05/30/12 15:55</c:v>
                </c:pt>
                <c:pt idx="1632">
                  <c:v>05/30/12 16:00</c:v>
                </c:pt>
                <c:pt idx="1633">
                  <c:v>05/30/12 16:05</c:v>
                </c:pt>
                <c:pt idx="1634">
                  <c:v>05/30/12 16:10</c:v>
                </c:pt>
                <c:pt idx="1635">
                  <c:v>05/30/12 16:15</c:v>
                </c:pt>
                <c:pt idx="1636">
                  <c:v>05/30/12 16:20</c:v>
                </c:pt>
                <c:pt idx="1637">
                  <c:v>05/30/12 16:25</c:v>
                </c:pt>
                <c:pt idx="1638">
                  <c:v>05/30/12 16:30</c:v>
                </c:pt>
                <c:pt idx="1639">
                  <c:v>05/30/12 16:35</c:v>
                </c:pt>
                <c:pt idx="1640">
                  <c:v>05/30/12 16:40</c:v>
                </c:pt>
                <c:pt idx="1641">
                  <c:v>05/30/12 16:45</c:v>
                </c:pt>
                <c:pt idx="1642">
                  <c:v>05/30/12 16:50</c:v>
                </c:pt>
                <c:pt idx="1643">
                  <c:v>05/30/12 16:55</c:v>
                </c:pt>
                <c:pt idx="1644">
                  <c:v>05/30/12 17:00</c:v>
                </c:pt>
                <c:pt idx="1645">
                  <c:v>05/30/12 17:05</c:v>
                </c:pt>
                <c:pt idx="1646">
                  <c:v>05/30/12 17:10</c:v>
                </c:pt>
                <c:pt idx="1647">
                  <c:v>05/30/12 17:15</c:v>
                </c:pt>
                <c:pt idx="1648">
                  <c:v>05/30/12 17:20</c:v>
                </c:pt>
                <c:pt idx="1649">
                  <c:v>05/30/12 17:25</c:v>
                </c:pt>
                <c:pt idx="1650">
                  <c:v>05/30/12 17:30</c:v>
                </c:pt>
                <c:pt idx="1651">
                  <c:v>05/30/12 17:35</c:v>
                </c:pt>
                <c:pt idx="1652">
                  <c:v>05/30/12 17:40</c:v>
                </c:pt>
                <c:pt idx="1653">
                  <c:v>05/30/12 17:45</c:v>
                </c:pt>
                <c:pt idx="1654">
                  <c:v>05/30/12 17:50</c:v>
                </c:pt>
                <c:pt idx="1655">
                  <c:v>05/30/12 17:55</c:v>
                </c:pt>
                <c:pt idx="1656">
                  <c:v>05/30/12 18:00</c:v>
                </c:pt>
                <c:pt idx="1657">
                  <c:v>05/30/12 18:05</c:v>
                </c:pt>
                <c:pt idx="1658">
                  <c:v>05/30/12 18:10</c:v>
                </c:pt>
                <c:pt idx="1659">
                  <c:v>05/30/12 18:15</c:v>
                </c:pt>
                <c:pt idx="1660">
                  <c:v>05/30/12 18:20</c:v>
                </c:pt>
                <c:pt idx="1661">
                  <c:v>05/30/12 18:25</c:v>
                </c:pt>
                <c:pt idx="1662">
                  <c:v>05/30/12 18:30</c:v>
                </c:pt>
                <c:pt idx="1663">
                  <c:v>05/30/12 18:35</c:v>
                </c:pt>
                <c:pt idx="1664">
                  <c:v>05/30/12 18:40</c:v>
                </c:pt>
                <c:pt idx="1665">
                  <c:v>05/30/12 18:45</c:v>
                </c:pt>
                <c:pt idx="1666">
                  <c:v>05/30/12 18:50</c:v>
                </c:pt>
                <c:pt idx="1667">
                  <c:v>05/30/12 18:55</c:v>
                </c:pt>
                <c:pt idx="1668">
                  <c:v>05/30/12 19:00</c:v>
                </c:pt>
                <c:pt idx="1669">
                  <c:v>05/30/12 19:05</c:v>
                </c:pt>
                <c:pt idx="1670">
                  <c:v>05/30/12 19:10</c:v>
                </c:pt>
                <c:pt idx="1671">
                  <c:v>05/30/12 19:15</c:v>
                </c:pt>
                <c:pt idx="1672">
                  <c:v>05/30/12 19:20</c:v>
                </c:pt>
                <c:pt idx="1673">
                  <c:v>05/30/12 19:25</c:v>
                </c:pt>
                <c:pt idx="1674">
                  <c:v>05/30/12 19:30</c:v>
                </c:pt>
                <c:pt idx="1675">
                  <c:v>05/30/12 19:35</c:v>
                </c:pt>
                <c:pt idx="1676">
                  <c:v>05/30/12 19:40</c:v>
                </c:pt>
                <c:pt idx="1677">
                  <c:v>05/30/12 19:45</c:v>
                </c:pt>
                <c:pt idx="1678">
                  <c:v>05/30/12 19:50</c:v>
                </c:pt>
                <c:pt idx="1679">
                  <c:v>05/30/12 19:55</c:v>
                </c:pt>
                <c:pt idx="1680">
                  <c:v>05/30/12 20:00</c:v>
                </c:pt>
                <c:pt idx="1681">
                  <c:v>05/30/12 20:05</c:v>
                </c:pt>
                <c:pt idx="1682">
                  <c:v>05/30/12 20:10</c:v>
                </c:pt>
                <c:pt idx="1683">
                  <c:v>05/30/12 20:15</c:v>
                </c:pt>
                <c:pt idx="1684">
                  <c:v>05/30/12 20:20</c:v>
                </c:pt>
                <c:pt idx="1685">
                  <c:v>05/30/12 20:25</c:v>
                </c:pt>
                <c:pt idx="1686">
                  <c:v>05/30/12 20:30</c:v>
                </c:pt>
                <c:pt idx="1687">
                  <c:v>05/30/12 20:35</c:v>
                </c:pt>
                <c:pt idx="1688">
                  <c:v>05/30/12 20:40</c:v>
                </c:pt>
                <c:pt idx="1689">
                  <c:v>05/30/12 20:45</c:v>
                </c:pt>
                <c:pt idx="1690">
                  <c:v>05/30/12 20:50</c:v>
                </c:pt>
                <c:pt idx="1691">
                  <c:v>05/30/12 20:55</c:v>
                </c:pt>
                <c:pt idx="1692">
                  <c:v>05/30/12 21:00</c:v>
                </c:pt>
                <c:pt idx="1693">
                  <c:v>05/30/12 21:05</c:v>
                </c:pt>
                <c:pt idx="1694">
                  <c:v>05/30/12 21:10</c:v>
                </c:pt>
                <c:pt idx="1695">
                  <c:v>05/30/12 21:15</c:v>
                </c:pt>
                <c:pt idx="1696">
                  <c:v>05/30/12 21:20</c:v>
                </c:pt>
                <c:pt idx="1697">
                  <c:v>05/30/12 21:25</c:v>
                </c:pt>
                <c:pt idx="1698">
                  <c:v>05/30/12 21:30</c:v>
                </c:pt>
                <c:pt idx="1699">
                  <c:v>05/30/12 21:35</c:v>
                </c:pt>
                <c:pt idx="1700">
                  <c:v>05/30/12 21:40</c:v>
                </c:pt>
                <c:pt idx="1701">
                  <c:v>05/30/12 21:45</c:v>
                </c:pt>
                <c:pt idx="1702">
                  <c:v>05/30/12 21:50</c:v>
                </c:pt>
                <c:pt idx="1703">
                  <c:v>05/30/12 21:55</c:v>
                </c:pt>
                <c:pt idx="1704">
                  <c:v>05/30/12 22:00</c:v>
                </c:pt>
                <c:pt idx="1705">
                  <c:v>05/30/12 22:05</c:v>
                </c:pt>
                <c:pt idx="1706">
                  <c:v>05/30/12 22:10</c:v>
                </c:pt>
                <c:pt idx="1707">
                  <c:v>05/30/12 22:15</c:v>
                </c:pt>
                <c:pt idx="1708">
                  <c:v>05/30/12 22:20</c:v>
                </c:pt>
                <c:pt idx="1709">
                  <c:v>05/30/12 22:25</c:v>
                </c:pt>
                <c:pt idx="1710">
                  <c:v>05/30/12 22:30</c:v>
                </c:pt>
                <c:pt idx="1711">
                  <c:v>05/30/12 22:35</c:v>
                </c:pt>
                <c:pt idx="1712">
                  <c:v>05/30/12 22:40</c:v>
                </c:pt>
                <c:pt idx="1713">
                  <c:v>05/30/12 22:45</c:v>
                </c:pt>
                <c:pt idx="1714">
                  <c:v>05/30/12 22:50</c:v>
                </c:pt>
                <c:pt idx="1715">
                  <c:v>05/30/12 22:55</c:v>
                </c:pt>
                <c:pt idx="1716">
                  <c:v>05/30/12 23:00</c:v>
                </c:pt>
                <c:pt idx="1717">
                  <c:v>05/30/12 23:05</c:v>
                </c:pt>
                <c:pt idx="1718">
                  <c:v>05/30/12 23:10</c:v>
                </c:pt>
                <c:pt idx="1719">
                  <c:v>05/30/12 23:15</c:v>
                </c:pt>
                <c:pt idx="1720">
                  <c:v>05/30/12 23:20</c:v>
                </c:pt>
                <c:pt idx="1721">
                  <c:v>05/30/12 23:25</c:v>
                </c:pt>
                <c:pt idx="1722">
                  <c:v>05/30/12 23:30</c:v>
                </c:pt>
                <c:pt idx="1723">
                  <c:v>05/30/12 23:35</c:v>
                </c:pt>
                <c:pt idx="1724">
                  <c:v>05/30/12 23:40</c:v>
                </c:pt>
                <c:pt idx="1725">
                  <c:v>05/30/12 23:45</c:v>
                </c:pt>
                <c:pt idx="1726">
                  <c:v>05/30/12 23:50</c:v>
                </c:pt>
              </c:strCache>
            </c:strRef>
          </c:cat>
          <c:val>
            <c:numRef>
              <c:f>'January-June'!$F$41768:$F$43494</c:f>
              <c:numCache>
                <c:formatCode>0</c:formatCode>
                <c:ptCount val="1727"/>
                <c:pt idx="0">
                  <c:v>151.1999969482422</c:v>
                </c:pt>
                <c:pt idx="1">
                  <c:v>154.0</c:v>
                </c:pt>
                <c:pt idx="2">
                  <c:v>152.0</c:v>
                </c:pt>
                <c:pt idx="3">
                  <c:v>152.0</c:v>
                </c:pt>
                <c:pt idx="4">
                  <c:v>158.0</c:v>
                </c:pt>
                <c:pt idx="5">
                  <c:v>156.0</c:v>
                </c:pt>
                <c:pt idx="6">
                  <c:v>166.0</c:v>
                </c:pt>
                <c:pt idx="7">
                  <c:v>158.0</c:v>
                </c:pt>
                <c:pt idx="8">
                  <c:v>160.0</c:v>
                </c:pt>
                <c:pt idx="9">
                  <c:v>156.0</c:v>
                </c:pt>
                <c:pt idx="10">
                  <c:v>173.0</c:v>
                </c:pt>
                <c:pt idx="11">
                  <c:v>175.0</c:v>
                </c:pt>
                <c:pt idx="12">
                  <c:v>198.0</c:v>
                </c:pt>
                <c:pt idx="13">
                  <c:v>209.0</c:v>
                </c:pt>
                <c:pt idx="14">
                  <c:v>201.0</c:v>
                </c:pt>
                <c:pt idx="15">
                  <c:v>224.0</c:v>
                </c:pt>
                <c:pt idx="16">
                  <c:v>235.0</c:v>
                </c:pt>
                <c:pt idx="17">
                  <c:v>240.3333282470703</c:v>
                </c:pt>
                <c:pt idx="18">
                  <c:v>229.0</c:v>
                </c:pt>
                <c:pt idx="19">
                  <c:v>234.0</c:v>
                </c:pt>
                <c:pt idx="20">
                  <c:v>231.0</c:v>
                </c:pt>
                <c:pt idx="21">
                  <c:v>229.0</c:v>
                </c:pt>
                <c:pt idx="22">
                  <c:v>230.0</c:v>
                </c:pt>
                <c:pt idx="23">
                  <c:v>232.0</c:v>
                </c:pt>
                <c:pt idx="24">
                  <c:v>173.0</c:v>
                </c:pt>
                <c:pt idx="25">
                  <c:v>156.0</c:v>
                </c:pt>
                <c:pt idx="26">
                  <c:v>153.0</c:v>
                </c:pt>
                <c:pt idx="27">
                  <c:v>151.0</c:v>
                </c:pt>
                <c:pt idx="28">
                  <c:v>154.0</c:v>
                </c:pt>
                <c:pt idx="29">
                  <c:v>154.0</c:v>
                </c:pt>
                <c:pt idx="30">
                  <c:v>156.0</c:v>
                </c:pt>
                <c:pt idx="31">
                  <c:v>159.0</c:v>
                </c:pt>
                <c:pt idx="32">
                  <c:v>156.0</c:v>
                </c:pt>
                <c:pt idx="33">
                  <c:v>162.0</c:v>
                </c:pt>
                <c:pt idx="34">
                  <c:v>157.0</c:v>
                </c:pt>
                <c:pt idx="35">
                  <c:v>156.0</c:v>
                </c:pt>
                <c:pt idx="36">
                  <c:v>157.0</c:v>
                </c:pt>
                <c:pt idx="37">
                  <c:v>162.0</c:v>
                </c:pt>
                <c:pt idx="38">
                  <c:v>162.0</c:v>
                </c:pt>
                <c:pt idx="39">
                  <c:v>161.0</c:v>
                </c:pt>
                <c:pt idx="40">
                  <c:v>160.0</c:v>
                </c:pt>
                <c:pt idx="41">
                  <c:v>160.0</c:v>
                </c:pt>
                <c:pt idx="42">
                  <c:v>162.0</c:v>
                </c:pt>
                <c:pt idx="43">
                  <c:v>164.0</c:v>
                </c:pt>
                <c:pt idx="44">
                  <c:v>160.0</c:v>
                </c:pt>
                <c:pt idx="45">
                  <c:v>159.0</c:v>
                </c:pt>
                <c:pt idx="46">
                  <c:v>159.0</c:v>
                </c:pt>
                <c:pt idx="47">
                  <c:v>162.0</c:v>
                </c:pt>
                <c:pt idx="48">
                  <c:v>161.0</c:v>
                </c:pt>
                <c:pt idx="49">
                  <c:v>158.0</c:v>
                </c:pt>
                <c:pt idx="50">
                  <c:v>163.0</c:v>
                </c:pt>
                <c:pt idx="51">
                  <c:v>163.6000061035156</c:v>
                </c:pt>
                <c:pt idx="52">
                  <c:v>167.0</c:v>
                </c:pt>
                <c:pt idx="53">
                  <c:v>162.0</c:v>
                </c:pt>
                <c:pt idx="54">
                  <c:v>161.0</c:v>
                </c:pt>
                <c:pt idx="55">
                  <c:v>160.0</c:v>
                </c:pt>
                <c:pt idx="56">
                  <c:v>162.0</c:v>
                </c:pt>
                <c:pt idx="57">
                  <c:v>166.0</c:v>
                </c:pt>
                <c:pt idx="58">
                  <c:v>163.0</c:v>
                </c:pt>
                <c:pt idx="59">
                  <c:v>168.0</c:v>
                </c:pt>
                <c:pt idx="60">
                  <c:v>171.0</c:v>
                </c:pt>
                <c:pt idx="61">
                  <c:v>161.0</c:v>
                </c:pt>
                <c:pt idx="62">
                  <c:v>165.0</c:v>
                </c:pt>
                <c:pt idx="63">
                  <c:v>163.0</c:v>
                </c:pt>
                <c:pt idx="64">
                  <c:v>162.0</c:v>
                </c:pt>
                <c:pt idx="65">
                  <c:v>161.0</c:v>
                </c:pt>
                <c:pt idx="66">
                  <c:v>162.0</c:v>
                </c:pt>
                <c:pt idx="67">
                  <c:v>165.0</c:v>
                </c:pt>
                <c:pt idx="68">
                  <c:v>168.0</c:v>
                </c:pt>
                <c:pt idx="69">
                  <c:v>167.0</c:v>
                </c:pt>
                <c:pt idx="70">
                  <c:v>167.0</c:v>
                </c:pt>
                <c:pt idx="71">
                  <c:v>166.0</c:v>
                </c:pt>
                <c:pt idx="72">
                  <c:v>173.0</c:v>
                </c:pt>
                <c:pt idx="73">
                  <c:v>172.0</c:v>
                </c:pt>
                <c:pt idx="74">
                  <c:v>170.0</c:v>
                </c:pt>
                <c:pt idx="75">
                  <c:v>170.0</c:v>
                </c:pt>
                <c:pt idx="76">
                  <c:v>168.0</c:v>
                </c:pt>
                <c:pt idx="77">
                  <c:v>170.0</c:v>
                </c:pt>
                <c:pt idx="78">
                  <c:v>171.0</c:v>
                </c:pt>
                <c:pt idx="79">
                  <c:v>173.3333282470703</c:v>
                </c:pt>
                <c:pt idx="80">
                  <c:v>172.0</c:v>
                </c:pt>
                <c:pt idx="81">
                  <c:v>175.0</c:v>
                </c:pt>
                <c:pt idx="82">
                  <c:v>173.0</c:v>
                </c:pt>
                <c:pt idx="83">
                  <c:v>175.0</c:v>
                </c:pt>
                <c:pt idx="84">
                  <c:v>175.0</c:v>
                </c:pt>
                <c:pt idx="85">
                  <c:v>172.0</c:v>
                </c:pt>
                <c:pt idx="86">
                  <c:v>177.0</c:v>
                </c:pt>
                <c:pt idx="87">
                  <c:v>175.0</c:v>
                </c:pt>
                <c:pt idx="88">
                  <c:v>179.0</c:v>
                </c:pt>
                <c:pt idx="89">
                  <c:v>178.0</c:v>
                </c:pt>
                <c:pt idx="90">
                  <c:v>182.0</c:v>
                </c:pt>
                <c:pt idx="91">
                  <c:v>186.0</c:v>
                </c:pt>
                <c:pt idx="92">
                  <c:v>193.0</c:v>
                </c:pt>
                <c:pt idx="93">
                  <c:v>191.0</c:v>
                </c:pt>
                <c:pt idx="94">
                  <c:v>190.0</c:v>
                </c:pt>
                <c:pt idx="95">
                  <c:v>193.0</c:v>
                </c:pt>
                <c:pt idx="96">
                  <c:v>190.0</c:v>
                </c:pt>
                <c:pt idx="97">
                  <c:v>189.0</c:v>
                </c:pt>
                <c:pt idx="98">
                  <c:v>192.0</c:v>
                </c:pt>
                <c:pt idx="99">
                  <c:v>188.0</c:v>
                </c:pt>
                <c:pt idx="100">
                  <c:v>187.0</c:v>
                </c:pt>
                <c:pt idx="101">
                  <c:v>189.0</c:v>
                </c:pt>
                <c:pt idx="102">
                  <c:v>192.0</c:v>
                </c:pt>
                <c:pt idx="103">
                  <c:v>195.0</c:v>
                </c:pt>
                <c:pt idx="104">
                  <c:v>191.0</c:v>
                </c:pt>
                <c:pt idx="105">
                  <c:v>189.0</c:v>
                </c:pt>
                <c:pt idx="106">
                  <c:v>184.0</c:v>
                </c:pt>
                <c:pt idx="107">
                  <c:v>191.0</c:v>
                </c:pt>
                <c:pt idx="108">
                  <c:v>191.0</c:v>
                </c:pt>
                <c:pt idx="109">
                  <c:v>188.0</c:v>
                </c:pt>
                <c:pt idx="110">
                  <c:v>189.0</c:v>
                </c:pt>
                <c:pt idx="111">
                  <c:v>195.0</c:v>
                </c:pt>
                <c:pt idx="112">
                  <c:v>194.0</c:v>
                </c:pt>
                <c:pt idx="113">
                  <c:v>193.0</c:v>
                </c:pt>
                <c:pt idx="114">
                  <c:v>185.0</c:v>
                </c:pt>
                <c:pt idx="115">
                  <c:v>190.0</c:v>
                </c:pt>
                <c:pt idx="116">
                  <c:v>195.0</c:v>
                </c:pt>
                <c:pt idx="117">
                  <c:v>196.0</c:v>
                </c:pt>
                <c:pt idx="118">
                  <c:v>188.0</c:v>
                </c:pt>
                <c:pt idx="119">
                  <c:v>184.0</c:v>
                </c:pt>
                <c:pt idx="120">
                  <c:v>187.0</c:v>
                </c:pt>
                <c:pt idx="121">
                  <c:v>189.0</c:v>
                </c:pt>
                <c:pt idx="122">
                  <c:v>189.0</c:v>
                </c:pt>
                <c:pt idx="123">
                  <c:v>190.0</c:v>
                </c:pt>
                <c:pt idx="124">
                  <c:v>173.0</c:v>
                </c:pt>
                <c:pt idx="125">
                  <c:v>181.0</c:v>
                </c:pt>
                <c:pt idx="126">
                  <c:v>194.0</c:v>
                </c:pt>
                <c:pt idx="127">
                  <c:v>196.0</c:v>
                </c:pt>
                <c:pt idx="128">
                  <c:v>197.0</c:v>
                </c:pt>
                <c:pt idx="129">
                  <c:v>197.0</c:v>
                </c:pt>
                <c:pt idx="130">
                  <c:v>198.0</c:v>
                </c:pt>
                <c:pt idx="131">
                  <c:v>199.0</c:v>
                </c:pt>
                <c:pt idx="132">
                  <c:v>198.0</c:v>
                </c:pt>
                <c:pt idx="133">
                  <c:v>203.0</c:v>
                </c:pt>
                <c:pt idx="134">
                  <c:v>205.0</c:v>
                </c:pt>
                <c:pt idx="135">
                  <c:v>204.0</c:v>
                </c:pt>
                <c:pt idx="136">
                  <c:v>209.0</c:v>
                </c:pt>
                <c:pt idx="137">
                  <c:v>208.0</c:v>
                </c:pt>
                <c:pt idx="138">
                  <c:v>208.0</c:v>
                </c:pt>
                <c:pt idx="139">
                  <c:v>206.0</c:v>
                </c:pt>
                <c:pt idx="140">
                  <c:v>210.0</c:v>
                </c:pt>
                <c:pt idx="141">
                  <c:v>212.0</c:v>
                </c:pt>
                <c:pt idx="142">
                  <c:v>212.0</c:v>
                </c:pt>
                <c:pt idx="143">
                  <c:v>210.0</c:v>
                </c:pt>
                <c:pt idx="144">
                  <c:v>211.0</c:v>
                </c:pt>
                <c:pt idx="145">
                  <c:v>219.0</c:v>
                </c:pt>
                <c:pt idx="146">
                  <c:v>216.0</c:v>
                </c:pt>
                <c:pt idx="147">
                  <c:v>214.0</c:v>
                </c:pt>
                <c:pt idx="148">
                  <c:v>211.0</c:v>
                </c:pt>
                <c:pt idx="149">
                  <c:v>203.0</c:v>
                </c:pt>
                <c:pt idx="150">
                  <c:v>208.0</c:v>
                </c:pt>
                <c:pt idx="151">
                  <c:v>212.0</c:v>
                </c:pt>
                <c:pt idx="152">
                  <c:v>213.0</c:v>
                </c:pt>
                <c:pt idx="153">
                  <c:v>210.0</c:v>
                </c:pt>
                <c:pt idx="154">
                  <c:v>207.0</c:v>
                </c:pt>
                <c:pt idx="155">
                  <c:v>206.0</c:v>
                </c:pt>
                <c:pt idx="156">
                  <c:v>208.0</c:v>
                </c:pt>
                <c:pt idx="157">
                  <c:v>213.0</c:v>
                </c:pt>
                <c:pt idx="158">
                  <c:v>217.0</c:v>
                </c:pt>
                <c:pt idx="159">
                  <c:v>216.0</c:v>
                </c:pt>
                <c:pt idx="160">
                  <c:v>212.0</c:v>
                </c:pt>
                <c:pt idx="161">
                  <c:v>218.0</c:v>
                </c:pt>
                <c:pt idx="162">
                  <c:v>225.0</c:v>
                </c:pt>
                <c:pt idx="163">
                  <c:v>223.0</c:v>
                </c:pt>
                <c:pt idx="164">
                  <c:v>225.0</c:v>
                </c:pt>
                <c:pt idx="165">
                  <c:v>223.0</c:v>
                </c:pt>
                <c:pt idx="166">
                  <c:v>219.0</c:v>
                </c:pt>
                <c:pt idx="167">
                  <c:v>221.0</c:v>
                </c:pt>
                <c:pt idx="168">
                  <c:v>218.0</c:v>
                </c:pt>
                <c:pt idx="169">
                  <c:v>221.0</c:v>
                </c:pt>
                <c:pt idx="170">
                  <c:v>223.0</c:v>
                </c:pt>
                <c:pt idx="171">
                  <c:v>218.0</c:v>
                </c:pt>
                <c:pt idx="172">
                  <c:v>216.0</c:v>
                </c:pt>
                <c:pt idx="173">
                  <c:v>216.0</c:v>
                </c:pt>
                <c:pt idx="174">
                  <c:v>217.0</c:v>
                </c:pt>
                <c:pt idx="175">
                  <c:v>213.0</c:v>
                </c:pt>
                <c:pt idx="176">
                  <c:v>220.0</c:v>
                </c:pt>
                <c:pt idx="177">
                  <c:v>219.0</c:v>
                </c:pt>
                <c:pt idx="178">
                  <c:v>220.0</c:v>
                </c:pt>
                <c:pt idx="179">
                  <c:v>217.0</c:v>
                </c:pt>
                <c:pt idx="180">
                  <c:v>221.0</c:v>
                </c:pt>
                <c:pt idx="181">
                  <c:v>223.0</c:v>
                </c:pt>
                <c:pt idx="182">
                  <c:v>218.0</c:v>
                </c:pt>
                <c:pt idx="183">
                  <c:v>218.0</c:v>
                </c:pt>
                <c:pt idx="184">
                  <c:v>221.0</c:v>
                </c:pt>
                <c:pt idx="185">
                  <c:v>225.0</c:v>
                </c:pt>
                <c:pt idx="186">
                  <c:v>221.0</c:v>
                </c:pt>
                <c:pt idx="187">
                  <c:v>222.0</c:v>
                </c:pt>
                <c:pt idx="188">
                  <c:v>226.0</c:v>
                </c:pt>
                <c:pt idx="189">
                  <c:v>230.0</c:v>
                </c:pt>
                <c:pt idx="190">
                  <c:v>248.0</c:v>
                </c:pt>
                <c:pt idx="191">
                  <c:v>249.0</c:v>
                </c:pt>
                <c:pt idx="192">
                  <c:v>244.0</c:v>
                </c:pt>
                <c:pt idx="193">
                  <c:v>237.0</c:v>
                </c:pt>
                <c:pt idx="194">
                  <c:v>243.0</c:v>
                </c:pt>
                <c:pt idx="195">
                  <c:v>248.0</c:v>
                </c:pt>
                <c:pt idx="196">
                  <c:v>255.0</c:v>
                </c:pt>
                <c:pt idx="197">
                  <c:v>269.0</c:v>
                </c:pt>
                <c:pt idx="198">
                  <c:v>271.0</c:v>
                </c:pt>
                <c:pt idx="199">
                  <c:v>276.0</c:v>
                </c:pt>
                <c:pt idx="200">
                  <c:v>305.0</c:v>
                </c:pt>
                <c:pt idx="201">
                  <c:v>318.0</c:v>
                </c:pt>
                <c:pt idx="202">
                  <c:v>318.0</c:v>
                </c:pt>
                <c:pt idx="203">
                  <c:v>319.0</c:v>
                </c:pt>
                <c:pt idx="204">
                  <c:v>316.0</c:v>
                </c:pt>
                <c:pt idx="205">
                  <c:v>311.0</c:v>
                </c:pt>
                <c:pt idx="206">
                  <c:v>314.0</c:v>
                </c:pt>
                <c:pt idx="207">
                  <c:v>320.0</c:v>
                </c:pt>
                <c:pt idx="208">
                  <c:v>322.0</c:v>
                </c:pt>
                <c:pt idx="209">
                  <c:v>320.0</c:v>
                </c:pt>
                <c:pt idx="210">
                  <c:v>322.0</c:v>
                </c:pt>
                <c:pt idx="211">
                  <c:v>324.0</c:v>
                </c:pt>
                <c:pt idx="212">
                  <c:v>322.0</c:v>
                </c:pt>
                <c:pt idx="213">
                  <c:v>318.0</c:v>
                </c:pt>
                <c:pt idx="214">
                  <c:v>321.0</c:v>
                </c:pt>
                <c:pt idx="215">
                  <c:v>329.0</c:v>
                </c:pt>
                <c:pt idx="216">
                  <c:v>337.0</c:v>
                </c:pt>
                <c:pt idx="217">
                  <c:v>333.0</c:v>
                </c:pt>
                <c:pt idx="218">
                  <c:v>351.0</c:v>
                </c:pt>
                <c:pt idx="219">
                  <c:v>353.0</c:v>
                </c:pt>
                <c:pt idx="220">
                  <c:v>357.0</c:v>
                </c:pt>
                <c:pt idx="221">
                  <c:v>352.0</c:v>
                </c:pt>
                <c:pt idx="222">
                  <c:v>350.0</c:v>
                </c:pt>
                <c:pt idx="223">
                  <c:v>352.7142944335937</c:v>
                </c:pt>
                <c:pt idx="224">
                  <c:v>367.0</c:v>
                </c:pt>
                <c:pt idx="225">
                  <c:v>369.0</c:v>
                </c:pt>
                <c:pt idx="226">
                  <c:v>373.0</c:v>
                </c:pt>
                <c:pt idx="227">
                  <c:v>373.0</c:v>
                </c:pt>
                <c:pt idx="228">
                  <c:v>377.0</c:v>
                </c:pt>
                <c:pt idx="229">
                  <c:v>395.0</c:v>
                </c:pt>
                <c:pt idx="230">
                  <c:v>400.0</c:v>
                </c:pt>
                <c:pt idx="231">
                  <c:v>407.0</c:v>
                </c:pt>
                <c:pt idx="232">
                  <c:v>405.0</c:v>
                </c:pt>
                <c:pt idx="233">
                  <c:v>415.0</c:v>
                </c:pt>
                <c:pt idx="234">
                  <c:v>410.0</c:v>
                </c:pt>
                <c:pt idx="235">
                  <c:v>411.3999938964843</c:v>
                </c:pt>
                <c:pt idx="236">
                  <c:v>409.0</c:v>
                </c:pt>
                <c:pt idx="237">
                  <c:v>417.0</c:v>
                </c:pt>
                <c:pt idx="238">
                  <c:v>413.0</c:v>
                </c:pt>
                <c:pt idx="239">
                  <c:v>415.0</c:v>
                </c:pt>
                <c:pt idx="240">
                  <c:v>413.0</c:v>
                </c:pt>
                <c:pt idx="241">
                  <c:v>408.0</c:v>
                </c:pt>
                <c:pt idx="242">
                  <c:v>415.0</c:v>
                </c:pt>
                <c:pt idx="243">
                  <c:v>422.0</c:v>
                </c:pt>
                <c:pt idx="244">
                  <c:v>420.0</c:v>
                </c:pt>
                <c:pt idx="245">
                  <c:v>416.0</c:v>
                </c:pt>
                <c:pt idx="246">
                  <c:v>414.0</c:v>
                </c:pt>
                <c:pt idx="247">
                  <c:v>434.0</c:v>
                </c:pt>
                <c:pt idx="248">
                  <c:v>452.0</c:v>
                </c:pt>
                <c:pt idx="249">
                  <c:v>486.0</c:v>
                </c:pt>
                <c:pt idx="250">
                  <c:v>504.0</c:v>
                </c:pt>
                <c:pt idx="251">
                  <c:v>509.0</c:v>
                </c:pt>
                <c:pt idx="252">
                  <c:v>511.0</c:v>
                </c:pt>
                <c:pt idx="253">
                  <c:v>509.7999877929687</c:v>
                </c:pt>
                <c:pt idx="254">
                  <c:v>491.3999938964843</c:v>
                </c:pt>
                <c:pt idx="255">
                  <c:v>465.0</c:v>
                </c:pt>
                <c:pt idx="256">
                  <c:v>458.0</c:v>
                </c:pt>
                <c:pt idx="257">
                  <c:v>463.0</c:v>
                </c:pt>
                <c:pt idx="258">
                  <c:v>469.0</c:v>
                </c:pt>
                <c:pt idx="259">
                  <c:v>470.0</c:v>
                </c:pt>
                <c:pt idx="260">
                  <c:v>492.0</c:v>
                </c:pt>
                <c:pt idx="261">
                  <c:v>491.0</c:v>
                </c:pt>
                <c:pt idx="262">
                  <c:v>496.0</c:v>
                </c:pt>
                <c:pt idx="263">
                  <c:v>495.0</c:v>
                </c:pt>
                <c:pt idx="264">
                  <c:v>463.3333435058593</c:v>
                </c:pt>
                <c:pt idx="265">
                  <c:v>417.0</c:v>
                </c:pt>
                <c:pt idx="266">
                  <c:v>412.0</c:v>
                </c:pt>
                <c:pt idx="267">
                  <c:v>406.0</c:v>
                </c:pt>
                <c:pt idx="268">
                  <c:v>403.2000122070312</c:v>
                </c:pt>
                <c:pt idx="269">
                  <c:v>405.6666564941406</c:v>
                </c:pt>
                <c:pt idx="270">
                  <c:v>406.0</c:v>
                </c:pt>
                <c:pt idx="271">
                  <c:v>400.0</c:v>
                </c:pt>
                <c:pt idx="272">
                  <c:v>405.0</c:v>
                </c:pt>
                <c:pt idx="273">
                  <c:v>403.0</c:v>
                </c:pt>
                <c:pt idx="274">
                  <c:v>406.0</c:v>
                </c:pt>
                <c:pt idx="275">
                  <c:v>400.7999877929687</c:v>
                </c:pt>
                <c:pt idx="276">
                  <c:v>403.0</c:v>
                </c:pt>
                <c:pt idx="277">
                  <c:v>406.0</c:v>
                </c:pt>
                <c:pt idx="278">
                  <c:v>406.0</c:v>
                </c:pt>
                <c:pt idx="279">
                  <c:v>420.0</c:v>
                </c:pt>
                <c:pt idx="280">
                  <c:v>428.0</c:v>
                </c:pt>
                <c:pt idx="281">
                  <c:v>444.0</c:v>
                </c:pt>
                <c:pt idx="282">
                  <c:v>445.0</c:v>
                </c:pt>
                <c:pt idx="283">
                  <c:v>462.0</c:v>
                </c:pt>
                <c:pt idx="284">
                  <c:v>470.7999877929687</c:v>
                </c:pt>
                <c:pt idx="285">
                  <c:v>493.3999938964843</c:v>
                </c:pt>
                <c:pt idx="286">
                  <c:v>493.0</c:v>
                </c:pt>
                <c:pt idx="287">
                  <c:v>493.0</c:v>
                </c:pt>
                <c:pt idx="288">
                  <c:v>493.0</c:v>
                </c:pt>
                <c:pt idx="289">
                  <c:v>496.0</c:v>
                </c:pt>
                <c:pt idx="290">
                  <c:v>500.0</c:v>
                </c:pt>
                <c:pt idx="291">
                  <c:v>499.0</c:v>
                </c:pt>
                <c:pt idx="292">
                  <c:v>501.0</c:v>
                </c:pt>
                <c:pt idx="293">
                  <c:v>497.0</c:v>
                </c:pt>
                <c:pt idx="294">
                  <c:v>497.0</c:v>
                </c:pt>
                <c:pt idx="295">
                  <c:v>495.0</c:v>
                </c:pt>
                <c:pt idx="296">
                  <c:v>496.0</c:v>
                </c:pt>
                <c:pt idx="297">
                  <c:v>495.0</c:v>
                </c:pt>
                <c:pt idx="298">
                  <c:v>494.0</c:v>
                </c:pt>
                <c:pt idx="299">
                  <c:v>497.0</c:v>
                </c:pt>
                <c:pt idx="300">
                  <c:v>488.0</c:v>
                </c:pt>
                <c:pt idx="301">
                  <c:v>435.0</c:v>
                </c:pt>
                <c:pt idx="302">
                  <c:v>400.0</c:v>
                </c:pt>
                <c:pt idx="303">
                  <c:v>397.0</c:v>
                </c:pt>
                <c:pt idx="304">
                  <c:v>395.0</c:v>
                </c:pt>
                <c:pt idx="305">
                  <c:v>395.0</c:v>
                </c:pt>
                <c:pt idx="306">
                  <c:v>401.0</c:v>
                </c:pt>
                <c:pt idx="307">
                  <c:v>401.0</c:v>
                </c:pt>
                <c:pt idx="308">
                  <c:v>400.0</c:v>
                </c:pt>
                <c:pt idx="309">
                  <c:v>396.0</c:v>
                </c:pt>
                <c:pt idx="310">
                  <c:v>397.0</c:v>
                </c:pt>
                <c:pt idx="311">
                  <c:v>401.0</c:v>
                </c:pt>
                <c:pt idx="312">
                  <c:v>410.0</c:v>
                </c:pt>
                <c:pt idx="313">
                  <c:v>408.0</c:v>
                </c:pt>
                <c:pt idx="314">
                  <c:v>407.0</c:v>
                </c:pt>
                <c:pt idx="315">
                  <c:v>404.0</c:v>
                </c:pt>
                <c:pt idx="316">
                  <c:v>400.0</c:v>
                </c:pt>
                <c:pt idx="317">
                  <c:v>402.0</c:v>
                </c:pt>
                <c:pt idx="318">
                  <c:v>404.0</c:v>
                </c:pt>
                <c:pt idx="319">
                  <c:v>403.0</c:v>
                </c:pt>
                <c:pt idx="320">
                  <c:v>401.0</c:v>
                </c:pt>
                <c:pt idx="321">
                  <c:v>399.6000061035156</c:v>
                </c:pt>
                <c:pt idx="322">
                  <c:v>399.0</c:v>
                </c:pt>
                <c:pt idx="323">
                  <c:v>402.0</c:v>
                </c:pt>
                <c:pt idx="324">
                  <c:v>402.0</c:v>
                </c:pt>
                <c:pt idx="325">
                  <c:v>397.0</c:v>
                </c:pt>
                <c:pt idx="326">
                  <c:v>396.0</c:v>
                </c:pt>
                <c:pt idx="327">
                  <c:v>397.0</c:v>
                </c:pt>
                <c:pt idx="328">
                  <c:v>397.0</c:v>
                </c:pt>
                <c:pt idx="329">
                  <c:v>398.0</c:v>
                </c:pt>
                <c:pt idx="330">
                  <c:v>400.0</c:v>
                </c:pt>
                <c:pt idx="331">
                  <c:v>400.0</c:v>
                </c:pt>
                <c:pt idx="332">
                  <c:v>401.0</c:v>
                </c:pt>
                <c:pt idx="333">
                  <c:v>404.0</c:v>
                </c:pt>
                <c:pt idx="334">
                  <c:v>402.0</c:v>
                </c:pt>
                <c:pt idx="335">
                  <c:v>403.0</c:v>
                </c:pt>
                <c:pt idx="336">
                  <c:v>398.0</c:v>
                </c:pt>
                <c:pt idx="337">
                  <c:v>400.0</c:v>
                </c:pt>
                <c:pt idx="338">
                  <c:v>403.0</c:v>
                </c:pt>
                <c:pt idx="339">
                  <c:v>398.0</c:v>
                </c:pt>
                <c:pt idx="340">
                  <c:v>407.0</c:v>
                </c:pt>
                <c:pt idx="341">
                  <c:v>405.2000122070312</c:v>
                </c:pt>
                <c:pt idx="342">
                  <c:v>407.0</c:v>
                </c:pt>
                <c:pt idx="343">
                  <c:v>407.0</c:v>
                </c:pt>
                <c:pt idx="344">
                  <c:v>406.3999938964843</c:v>
                </c:pt>
                <c:pt idx="345">
                  <c:v>404.0</c:v>
                </c:pt>
                <c:pt idx="346">
                  <c:v>402.0</c:v>
                </c:pt>
                <c:pt idx="347">
                  <c:v>404.0</c:v>
                </c:pt>
                <c:pt idx="348">
                  <c:v>400.0</c:v>
                </c:pt>
                <c:pt idx="349">
                  <c:v>400.0</c:v>
                </c:pt>
                <c:pt idx="350">
                  <c:v>405.0</c:v>
                </c:pt>
                <c:pt idx="351">
                  <c:v>411.0</c:v>
                </c:pt>
                <c:pt idx="352">
                  <c:v>404.0</c:v>
                </c:pt>
                <c:pt idx="353">
                  <c:v>404.0</c:v>
                </c:pt>
                <c:pt idx="354">
                  <c:v>406.0</c:v>
                </c:pt>
                <c:pt idx="355">
                  <c:v>410.6000061035156</c:v>
                </c:pt>
                <c:pt idx="356">
                  <c:v>411.0</c:v>
                </c:pt>
                <c:pt idx="357">
                  <c:v>414.0</c:v>
                </c:pt>
                <c:pt idx="358">
                  <c:v>412.0</c:v>
                </c:pt>
                <c:pt idx="359">
                  <c:v>411.0</c:v>
                </c:pt>
                <c:pt idx="360">
                  <c:v>411.0</c:v>
                </c:pt>
                <c:pt idx="361">
                  <c:v>410.0</c:v>
                </c:pt>
                <c:pt idx="362">
                  <c:v>416.0</c:v>
                </c:pt>
                <c:pt idx="363">
                  <c:v>417.0</c:v>
                </c:pt>
                <c:pt idx="364">
                  <c:v>416.0</c:v>
                </c:pt>
                <c:pt idx="365">
                  <c:v>419.0</c:v>
                </c:pt>
                <c:pt idx="366">
                  <c:v>418.0</c:v>
                </c:pt>
                <c:pt idx="367">
                  <c:v>418.0</c:v>
                </c:pt>
                <c:pt idx="368">
                  <c:v>418.0</c:v>
                </c:pt>
                <c:pt idx="369">
                  <c:v>416.0</c:v>
                </c:pt>
                <c:pt idx="370">
                  <c:v>416.0</c:v>
                </c:pt>
                <c:pt idx="371">
                  <c:v>418.0</c:v>
                </c:pt>
                <c:pt idx="372">
                  <c:v>420.0</c:v>
                </c:pt>
                <c:pt idx="373">
                  <c:v>420.0</c:v>
                </c:pt>
                <c:pt idx="374">
                  <c:v>418.0</c:v>
                </c:pt>
                <c:pt idx="375">
                  <c:v>417.0</c:v>
                </c:pt>
                <c:pt idx="376">
                  <c:v>421.2000122070312</c:v>
                </c:pt>
                <c:pt idx="377">
                  <c:v>416.0</c:v>
                </c:pt>
                <c:pt idx="378">
                  <c:v>417.0</c:v>
                </c:pt>
                <c:pt idx="379">
                  <c:v>418.0</c:v>
                </c:pt>
                <c:pt idx="380">
                  <c:v>420.0</c:v>
                </c:pt>
                <c:pt idx="381">
                  <c:v>417.0</c:v>
                </c:pt>
                <c:pt idx="382">
                  <c:v>418.0</c:v>
                </c:pt>
                <c:pt idx="383">
                  <c:v>419.0</c:v>
                </c:pt>
                <c:pt idx="384">
                  <c:v>420.0</c:v>
                </c:pt>
                <c:pt idx="385">
                  <c:v>420.0</c:v>
                </c:pt>
                <c:pt idx="386">
                  <c:v>418.3999938964843</c:v>
                </c:pt>
                <c:pt idx="387">
                  <c:v>420.0</c:v>
                </c:pt>
                <c:pt idx="388">
                  <c:v>414.0</c:v>
                </c:pt>
                <c:pt idx="389">
                  <c:v>414.0</c:v>
                </c:pt>
                <c:pt idx="390">
                  <c:v>411.0</c:v>
                </c:pt>
                <c:pt idx="391">
                  <c:v>416.0</c:v>
                </c:pt>
                <c:pt idx="392">
                  <c:v>414.0</c:v>
                </c:pt>
                <c:pt idx="393">
                  <c:v>416.0</c:v>
                </c:pt>
                <c:pt idx="394">
                  <c:v>414.0</c:v>
                </c:pt>
                <c:pt idx="395">
                  <c:v>414.0</c:v>
                </c:pt>
                <c:pt idx="396">
                  <c:v>415.0</c:v>
                </c:pt>
                <c:pt idx="397">
                  <c:v>414.0</c:v>
                </c:pt>
                <c:pt idx="398">
                  <c:v>414.3999938964843</c:v>
                </c:pt>
                <c:pt idx="399">
                  <c:v>415.0</c:v>
                </c:pt>
                <c:pt idx="400">
                  <c:v>417.0</c:v>
                </c:pt>
                <c:pt idx="401">
                  <c:v>416.0</c:v>
                </c:pt>
                <c:pt idx="402">
                  <c:v>417.0</c:v>
                </c:pt>
                <c:pt idx="403">
                  <c:v>418.0</c:v>
                </c:pt>
                <c:pt idx="404">
                  <c:v>416.0</c:v>
                </c:pt>
                <c:pt idx="405">
                  <c:v>417.0</c:v>
                </c:pt>
                <c:pt idx="406">
                  <c:v>415.0</c:v>
                </c:pt>
                <c:pt idx="407">
                  <c:v>417.0</c:v>
                </c:pt>
                <c:pt idx="408">
                  <c:v>414.0</c:v>
                </c:pt>
                <c:pt idx="409">
                  <c:v>414.0</c:v>
                </c:pt>
                <c:pt idx="410">
                  <c:v>414.0</c:v>
                </c:pt>
                <c:pt idx="411">
                  <c:v>416.0</c:v>
                </c:pt>
                <c:pt idx="412">
                  <c:v>413.0</c:v>
                </c:pt>
                <c:pt idx="413">
                  <c:v>415.0</c:v>
                </c:pt>
                <c:pt idx="414">
                  <c:v>415.0</c:v>
                </c:pt>
                <c:pt idx="415">
                  <c:v>418.0</c:v>
                </c:pt>
                <c:pt idx="416">
                  <c:v>415.0</c:v>
                </c:pt>
                <c:pt idx="417">
                  <c:v>415.0</c:v>
                </c:pt>
                <c:pt idx="418">
                  <c:v>418.0</c:v>
                </c:pt>
                <c:pt idx="419">
                  <c:v>416.0</c:v>
                </c:pt>
                <c:pt idx="420">
                  <c:v>416.0</c:v>
                </c:pt>
                <c:pt idx="421">
                  <c:v>414.0</c:v>
                </c:pt>
                <c:pt idx="422">
                  <c:v>416.0</c:v>
                </c:pt>
                <c:pt idx="423">
                  <c:v>426.0</c:v>
                </c:pt>
                <c:pt idx="424">
                  <c:v>412.0</c:v>
                </c:pt>
                <c:pt idx="425">
                  <c:v>419.0</c:v>
                </c:pt>
                <c:pt idx="426">
                  <c:v>412.0</c:v>
                </c:pt>
                <c:pt idx="427">
                  <c:v>415.0</c:v>
                </c:pt>
                <c:pt idx="428">
                  <c:v>418.0</c:v>
                </c:pt>
                <c:pt idx="429">
                  <c:v>417.0</c:v>
                </c:pt>
                <c:pt idx="430">
                  <c:v>416.0</c:v>
                </c:pt>
                <c:pt idx="431">
                  <c:v>413.0</c:v>
                </c:pt>
                <c:pt idx="432">
                  <c:v>409.0</c:v>
                </c:pt>
                <c:pt idx="433">
                  <c:v>407.0</c:v>
                </c:pt>
                <c:pt idx="434">
                  <c:v>408.0</c:v>
                </c:pt>
                <c:pt idx="435">
                  <c:v>408.0</c:v>
                </c:pt>
                <c:pt idx="436">
                  <c:v>408.0</c:v>
                </c:pt>
                <c:pt idx="437">
                  <c:v>409.0</c:v>
                </c:pt>
                <c:pt idx="438">
                  <c:v>408.0</c:v>
                </c:pt>
                <c:pt idx="439">
                  <c:v>408.0</c:v>
                </c:pt>
                <c:pt idx="440">
                  <c:v>407.0</c:v>
                </c:pt>
                <c:pt idx="441">
                  <c:v>410.3333435058593</c:v>
                </c:pt>
                <c:pt idx="442">
                  <c:v>408.0</c:v>
                </c:pt>
                <c:pt idx="443">
                  <c:v>407.7999877929687</c:v>
                </c:pt>
                <c:pt idx="444">
                  <c:v>407.0</c:v>
                </c:pt>
                <c:pt idx="445">
                  <c:v>409.0</c:v>
                </c:pt>
                <c:pt idx="446">
                  <c:v>407.0</c:v>
                </c:pt>
                <c:pt idx="447">
                  <c:v>407.0</c:v>
                </c:pt>
                <c:pt idx="448">
                  <c:v>416.0</c:v>
                </c:pt>
                <c:pt idx="449">
                  <c:v>415.0</c:v>
                </c:pt>
                <c:pt idx="450">
                  <c:v>418.0</c:v>
                </c:pt>
                <c:pt idx="451">
                  <c:v>416.0</c:v>
                </c:pt>
                <c:pt idx="452">
                  <c:v>417.0</c:v>
                </c:pt>
                <c:pt idx="453">
                  <c:v>415.0</c:v>
                </c:pt>
                <c:pt idx="454">
                  <c:v>418.0</c:v>
                </c:pt>
                <c:pt idx="455">
                  <c:v>414.0</c:v>
                </c:pt>
                <c:pt idx="456">
                  <c:v>415.0</c:v>
                </c:pt>
                <c:pt idx="457">
                  <c:v>416.0</c:v>
                </c:pt>
                <c:pt idx="458">
                  <c:v>412.0</c:v>
                </c:pt>
                <c:pt idx="459">
                  <c:v>415.0</c:v>
                </c:pt>
                <c:pt idx="460">
                  <c:v>419.0</c:v>
                </c:pt>
                <c:pt idx="461">
                  <c:v>412.0</c:v>
                </c:pt>
                <c:pt idx="462">
                  <c:v>414.6666564941406</c:v>
                </c:pt>
                <c:pt idx="463">
                  <c:v>432.2000122070312</c:v>
                </c:pt>
                <c:pt idx="464">
                  <c:v>442.0</c:v>
                </c:pt>
                <c:pt idx="465">
                  <c:v>482.0</c:v>
                </c:pt>
                <c:pt idx="466">
                  <c:v>468.0</c:v>
                </c:pt>
                <c:pt idx="467">
                  <c:v>472.0</c:v>
                </c:pt>
                <c:pt idx="468">
                  <c:v>418.0</c:v>
                </c:pt>
                <c:pt idx="469">
                  <c:v>415.0</c:v>
                </c:pt>
                <c:pt idx="470">
                  <c:v>422.0</c:v>
                </c:pt>
                <c:pt idx="471">
                  <c:v>424.0</c:v>
                </c:pt>
                <c:pt idx="472">
                  <c:v>425.3999938964843</c:v>
                </c:pt>
                <c:pt idx="473">
                  <c:v>430.6666564941406</c:v>
                </c:pt>
                <c:pt idx="474">
                  <c:v>430.0</c:v>
                </c:pt>
                <c:pt idx="475">
                  <c:v>429.0</c:v>
                </c:pt>
                <c:pt idx="476">
                  <c:v>432.0</c:v>
                </c:pt>
                <c:pt idx="477">
                  <c:v>431.0</c:v>
                </c:pt>
                <c:pt idx="478">
                  <c:v>433.0</c:v>
                </c:pt>
                <c:pt idx="479">
                  <c:v>436.0</c:v>
                </c:pt>
                <c:pt idx="480">
                  <c:v>430.0</c:v>
                </c:pt>
                <c:pt idx="481">
                  <c:v>423.7999877929687</c:v>
                </c:pt>
                <c:pt idx="482">
                  <c:v>425.0</c:v>
                </c:pt>
                <c:pt idx="483">
                  <c:v>428.0</c:v>
                </c:pt>
                <c:pt idx="484">
                  <c:v>428.0</c:v>
                </c:pt>
                <c:pt idx="485">
                  <c:v>430.0</c:v>
                </c:pt>
                <c:pt idx="486">
                  <c:v>426.0</c:v>
                </c:pt>
                <c:pt idx="487">
                  <c:v>424.7999877929687</c:v>
                </c:pt>
                <c:pt idx="488">
                  <c:v>426.0</c:v>
                </c:pt>
                <c:pt idx="489">
                  <c:v>425.0</c:v>
                </c:pt>
                <c:pt idx="490">
                  <c:v>424.0</c:v>
                </c:pt>
                <c:pt idx="491">
                  <c:v>421.0</c:v>
                </c:pt>
                <c:pt idx="492">
                  <c:v>412.0</c:v>
                </c:pt>
                <c:pt idx="493">
                  <c:v>413.0</c:v>
                </c:pt>
                <c:pt idx="494">
                  <c:v>416.0</c:v>
                </c:pt>
                <c:pt idx="495">
                  <c:v>415.0</c:v>
                </c:pt>
                <c:pt idx="496">
                  <c:v>419.0</c:v>
                </c:pt>
                <c:pt idx="497">
                  <c:v>420.0</c:v>
                </c:pt>
                <c:pt idx="498">
                  <c:v>417.0</c:v>
                </c:pt>
                <c:pt idx="499">
                  <c:v>413.0</c:v>
                </c:pt>
                <c:pt idx="500">
                  <c:v>417.0</c:v>
                </c:pt>
                <c:pt idx="501">
                  <c:v>420.0</c:v>
                </c:pt>
                <c:pt idx="502">
                  <c:v>415.0</c:v>
                </c:pt>
                <c:pt idx="503">
                  <c:v>418.0</c:v>
                </c:pt>
                <c:pt idx="504">
                  <c:v>419.0</c:v>
                </c:pt>
                <c:pt idx="505">
                  <c:v>420.0</c:v>
                </c:pt>
                <c:pt idx="506">
                  <c:v>425.0</c:v>
                </c:pt>
                <c:pt idx="507">
                  <c:v>423.0</c:v>
                </c:pt>
                <c:pt idx="508">
                  <c:v>420.0</c:v>
                </c:pt>
                <c:pt idx="509">
                  <c:v>422.0</c:v>
                </c:pt>
                <c:pt idx="510">
                  <c:v>422.0</c:v>
                </c:pt>
                <c:pt idx="511">
                  <c:v>421.0</c:v>
                </c:pt>
                <c:pt idx="512">
                  <c:v>424.0</c:v>
                </c:pt>
                <c:pt idx="513">
                  <c:v>423.0</c:v>
                </c:pt>
                <c:pt idx="514">
                  <c:v>425.0</c:v>
                </c:pt>
                <c:pt idx="515">
                  <c:v>422.0</c:v>
                </c:pt>
                <c:pt idx="516">
                  <c:v>423.0</c:v>
                </c:pt>
                <c:pt idx="517">
                  <c:v>421.0</c:v>
                </c:pt>
                <c:pt idx="518">
                  <c:v>414.0</c:v>
                </c:pt>
                <c:pt idx="519">
                  <c:v>421.0</c:v>
                </c:pt>
                <c:pt idx="520">
                  <c:v>426.0</c:v>
                </c:pt>
                <c:pt idx="521">
                  <c:v>425.0</c:v>
                </c:pt>
                <c:pt idx="522">
                  <c:v>426.0</c:v>
                </c:pt>
                <c:pt idx="523">
                  <c:v>190.3333282470703</c:v>
                </c:pt>
                <c:pt idx="524">
                  <c:v>192.0</c:v>
                </c:pt>
                <c:pt idx="525">
                  <c:v>191.0</c:v>
                </c:pt>
                <c:pt idx="526">
                  <c:v>190.0</c:v>
                </c:pt>
                <c:pt idx="527">
                  <c:v>194.0</c:v>
                </c:pt>
                <c:pt idx="528">
                  <c:v>196.0</c:v>
                </c:pt>
                <c:pt idx="529">
                  <c:v>195.0</c:v>
                </c:pt>
                <c:pt idx="530">
                  <c:v>196.0</c:v>
                </c:pt>
                <c:pt idx="531">
                  <c:v>200.0</c:v>
                </c:pt>
                <c:pt idx="532">
                  <c:v>202.8000030517578</c:v>
                </c:pt>
                <c:pt idx="533">
                  <c:v>201.0</c:v>
                </c:pt>
                <c:pt idx="534">
                  <c:v>196.0</c:v>
                </c:pt>
                <c:pt idx="535">
                  <c:v>194.0</c:v>
                </c:pt>
                <c:pt idx="536">
                  <c:v>192.6666717529297</c:v>
                </c:pt>
                <c:pt idx="537">
                  <c:v>193.0</c:v>
                </c:pt>
                <c:pt idx="538">
                  <c:v>195.0</c:v>
                </c:pt>
                <c:pt idx="539">
                  <c:v>196.0</c:v>
                </c:pt>
                <c:pt idx="540">
                  <c:v>194.0</c:v>
                </c:pt>
                <c:pt idx="541">
                  <c:v>193.0</c:v>
                </c:pt>
                <c:pt idx="542">
                  <c:v>195.0</c:v>
                </c:pt>
                <c:pt idx="543">
                  <c:v>195.0</c:v>
                </c:pt>
                <c:pt idx="544">
                  <c:v>200.0</c:v>
                </c:pt>
                <c:pt idx="545">
                  <c:v>200.0</c:v>
                </c:pt>
                <c:pt idx="546">
                  <c:v>194.0</c:v>
                </c:pt>
                <c:pt idx="547">
                  <c:v>194.0</c:v>
                </c:pt>
                <c:pt idx="548">
                  <c:v>187.0</c:v>
                </c:pt>
                <c:pt idx="549">
                  <c:v>198.0</c:v>
                </c:pt>
                <c:pt idx="550">
                  <c:v>197.0</c:v>
                </c:pt>
                <c:pt idx="551">
                  <c:v>192.0</c:v>
                </c:pt>
                <c:pt idx="552">
                  <c:v>192.0</c:v>
                </c:pt>
                <c:pt idx="553">
                  <c:v>182.0</c:v>
                </c:pt>
                <c:pt idx="554">
                  <c:v>189.0</c:v>
                </c:pt>
                <c:pt idx="555">
                  <c:v>184.0</c:v>
                </c:pt>
                <c:pt idx="556">
                  <c:v>182.0</c:v>
                </c:pt>
                <c:pt idx="557">
                  <c:v>179.0</c:v>
                </c:pt>
                <c:pt idx="558">
                  <c:v>179.8000030517578</c:v>
                </c:pt>
                <c:pt idx="559">
                  <c:v>183.0</c:v>
                </c:pt>
                <c:pt idx="560">
                  <c:v>177.0</c:v>
                </c:pt>
                <c:pt idx="561">
                  <c:v>175.0</c:v>
                </c:pt>
                <c:pt idx="562">
                  <c:v>174.0</c:v>
                </c:pt>
                <c:pt idx="563">
                  <c:v>172.0</c:v>
                </c:pt>
                <c:pt idx="564">
                  <c:v>174.0</c:v>
                </c:pt>
                <c:pt idx="565">
                  <c:v>178.0</c:v>
                </c:pt>
                <c:pt idx="566">
                  <c:v>176.0</c:v>
                </c:pt>
                <c:pt idx="567">
                  <c:v>173.0</c:v>
                </c:pt>
                <c:pt idx="568">
                  <c:v>178.0</c:v>
                </c:pt>
                <c:pt idx="569">
                  <c:v>170.0</c:v>
                </c:pt>
                <c:pt idx="570">
                  <c:v>171.0</c:v>
                </c:pt>
                <c:pt idx="571">
                  <c:v>174.0</c:v>
                </c:pt>
                <c:pt idx="572">
                  <c:v>171.0</c:v>
                </c:pt>
                <c:pt idx="573">
                  <c:v>172.0</c:v>
                </c:pt>
                <c:pt idx="574">
                  <c:v>176.0</c:v>
                </c:pt>
                <c:pt idx="575">
                  <c:v>177.0</c:v>
                </c:pt>
                <c:pt idx="576">
                  <c:v>179.0</c:v>
                </c:pt>
                <c:pt idx="577">
                  <c:v>179.3999938964844</c:v>
                </c:pt>
                <c:pt idx="578">
                  <c:v>180.0</c:v>
                </c:pt>
                <c:pt idx="579">
                  <c:v>176.0</c:v>
                </c:pt>
                <c:pt idx="580">
                  <c:v>178.0</c:v>
                </c:pt>
                <c:pt idx="581">
                  <c:v>174.0</c:v>
                </c:pt>
                <c:pt idx="582">
                  <c:v>178.0</c:v>
                </c:pt>
                <c:pt idx="583">
                  <c:v>173.0</c:v>
                </c:pt>
                <c:pt idx="584">
                  <c:v>180.1999969482422</c:v>
                </c:pt>
                <c:pt idx="585">
                  <c:v>180.0</c:v>
                </c:pt>
                <c:pt idx="586">
                  <c:v>177.0</c:v>
                </c:pt>
                <c:pt idx="587">
                  <c:v>172.3999938964844</c:v>
                </c:pt>
                <c:pt idx="588">
                  <c:v>172.0</c:v>
                </c:pt>
                <c:pt idx="589">
                  <c:v>166.0</c:v>
                </c:pt>
                <c:pt idx="590">
                  <c:v>172.0</c:v>
                </c:pt>
                <c:pt idx="591">
                  <c:v>173.0</c:v>
                </c:pt>
                <c:pt idx="592">
                  <c:v>175.0</c:v>
                </c:pt>
                <c:pt idx="593">
                  <c:v>177.0</c:v>
                </c:pt>
                <c:pt idx="594">
                  <c:v>176.0</c:v>
                </c:pt>
                <c:pt idx="595">
                  <c:v>174.0</c:v>
                </c:pt>
                <c:pt idx="596">
                  <c:v>181.0</c:v>
                </c:pt>
                <c:pt idx="597">
                  <c:v>174.0</c:v>
                </c:pt>
                <c:pt idx="598">
                  <c:v>173.0</c:v>
                </c:pt>
                <c:pt idx="599">
                  <c:v>173.0</c:v>
                </c:pt>
                <c:pt idx="600">
                  <c:v>172.0</c:v>
                </c:pt>
                <c:pt idx="601">
                  <c:v>170.0</c:v>
                </c:pt>
                <c:pt idx="602">
                  <c:v>171.0</c:v>
                </c:pt>
                <c:pt idx="603">
                  <c:v>172.0</c:v>
                </c:pt>
                <c:pt idx="604">
                  <c:v>168.0</c:v>
                </c:pt>
                <c:pt idx="605">
                  <c:v>173.0</c:v>
                </c:pt>
                <c:pt idx="606">
                  <c:v>171.0</c:v>
                </c:pt>
                <c:pt idx="607">
                  <c:v>170.0</c:v>
                </c:pt>
                <c:pt idx="608">
                  <c:v>168.0</c:v>
                </c:pt>
                <c:pt idx="609">
                  <c:v>168.0</c:v>
                </c:pt>
                <c:pt idx="610">
                  <c:v>169.0</c:v>
                </c:pt>
                <c:pt idx="611">
                  <c:v>171.0</c:v>
                </c:pt>
                <c:pt idx="612">
                  <c:v>171.0</c:v>
                </c:pt>
                <c:pt idx="613">
                  <c:v>173.0</c:v>
                </c:pt>
                <c:pt idx="614">
                  <c:v>173.0</c:v>
                </c:pt>
                <c:pt idx="615">
                  <c:v>173.0</c:v>
                </c:pt>
                <c:pt idx="616">
                  <c:v>170.0</c:v>
                </c:pt>
                <c:pt idx="617">
                  <c:v>171.0</c:v>
                </c:pt>
                <c:pt idx="618">
                  <c:v>171.0</c:v>
                </c:pt>
                <c:pt idx="619">
                  <c:v>172.0</c:v>
                </c:pt>
                <c:pt idx="620">
                  <c:v>171.0</c:v>
                </c:pt>
                <c:pt idx="621">
                  <c:v>167.0</c:v>
                </c:pt>
                <c:pt idx="622">
                  <c:v>171.0</c:v>
                </c:pt>
                <c:pt idx="623">
                  <c:v>169.0</c:v>
                </c:pt>
                <c:pt idx="624">
                  <c:v>169.0</c:v>
                </c:pt>
                <c:pt idx="625">
                  <c:v>171.0</c:v>
                </c:pt>
                <c:pt idx="626">
                  <c:v>175.0</c:v>
                </c:pt>
                <c:pt idx="627">
                  <c:v>180.0</c:v>
                </c:pt>
                <c:pt idx="628">
                  <c:v>179.0</c:v>
                </c:pt>
                <c:pt idx="629">
                  <c:v>175.0</c:v>
                </c:pt>
                <c:pt idx="630">
                  <c:v>174.0</c:v>
                </c:pt>
                <c:pt idx="631">
                  <c:v>171.0</c:v>
                </c:pt>
                <c:pt idx="632">
                  <c:v>177.0</c:v>
                </c:pt>
                <c:pt idx="633">
                  <c:v>179.0</c:v>
                </c:pt>
                <c:pt idx="634">
                  <c:v>178.0</c:v>
                </c:pt>
                <c:pt idx="635">
                  <c:v>175.0</c:v>
                </c:pt>
                <c:pt idx="636">
                  <c:v>179.0</c:v>
                </c:pt>
                <c:pt idx="637">
                  <c:v>177.0</c:v>
                </c:pt>
                <c:pt idx="638">
                  <c:v>178.0</c:v>
                </c:pt>
                <c:pt idx="639">
                  <c:v>177.0</c:v>
                </c:pt>
                <c:pt idx="640">
                  <c:v>172.0</c:v>
                </c:pt>
                <c:pt idx="641">
                  <c:v>172.0</c:v>
                </c:pt>
                <c:pt idx="642">
                  <c:v>174.0</c:v>
                </c:pt>
                <c:pt idx="643">
                  <c:v>174.0</c:v>
                </c:pt>
                <c:pt idx="644">
                  <c:v>171.0</c:v>
                </c:pt>
                <c:pt idx="645">
                  <c:v>176.0</c:v>
                </c:pt>
                <c:pt idx="646">
                  <c:v>176.0</c:v>
                </c:pt>
                <c:pt idx="647">
                  <c:v>175.0</c:v>
                </c:pt>
                <c:pt idx="648">
                  <c:v>173.0</c:v>
                </c:pt>
                <c:pt idx="649">
                  <c:v>173.0</c:v>
                </c:pt>
                <c:pt idx="650">
                  <c:v>179.0</c:v>
                </c:pt>
                <c:pt idx="651">
                  <c:v>179.0</c:v>
                </c:pt>
                <c:pt idx="652">
                  <c:v>175.0</c:v>
                </c:pt>
                <c:pt idx="653">
                  <c:v>172.0</c:v>
                </c:pt>
                <c:pt idx="654">
                  <c:v>177.0</c:v>
                </c:pt>
                <c:pt idx="655">
                  <c:v>177.0</c:v>
                </c:pt>
                <c:pt idx="656">
                  <c:v>175.0</c:v>
                </c:pt>
                <c:pt idx="657">
                  <c:v>177.0</c:v>
                </c:pt>
                <c:pt idx="658">
                  <c:v>177.0</c:v>
                </c:pt>
                <c:pt idx="659">
                  <c:v>176.0</c:v>
                </c:pt>
                <c:pt idx="660">
                  <c:v>174.0</c:v>
                </c:pt>
                <c:pt idx="661">
                  <c:v>173.0</c:v>
                </c:pt>
                <c:pt idx="662">
                  <c:v>178.0</c:v>
                </c:pt>
                <c:pt idx="663">
                  <c:v>178.0</c:v>
                </c:pt>
                <c:pt idx="664">
                  <c:v>177.0</c:v>
                </c:pt>
                <c:pt idx="665">
                  <c:v>176.0</c:v>
                </c:pt>
                <c:pt idx="666">
                  <c:v>168.0</c:v>
                </c:pt>
                <c:pt idx="667">
                  <c:v>170.0</c:v>
                </c:pt>
                <c:pt idx="668">
                  <c:v>178.0</c:v>
                </c:pt>
                <c:pt idx="669">
                  <c:v>176.0</c:v>
                </c:pt>
                <c:pt idx="670">
                  <c:v>179.0</c:v>
                </c:pt>
                <c:pt idx="671">
                  <c:v>178.0</c:v>
                </c:pt>
                <c:pt idx="672">
                  <c:v>175.0</c:v>
                </c:pt>
                <c:pt idx="673">
                  <c:v>174.0</c:v>
                </c:pt>
                <c:pt idx="674">
                  <c:v>171.0</c:v>
                </c:pt>
                <c:pt idx="675">
                  <c:v>171.0</c:v>
                </c:pt>
                <c:pt idx="676">
                  <c:v>169.0</c:v>
                </c:pt>
                <c:pt idx="677">
                  <c:v>173.0</c:v>
                </c:pt>
                <c:pt idx="678">
                  <c:v>177.0</c:v>
                </c:pt>
                <c:pt idx="679">
                  <c:v>176.0</c:v>
                </c:pt>
                <c:pt idx="680">
                  <c:v>178.0</c:v>
                </c:pt>
                <c:pt idx="681">
                  <c:v>192.0</c:v>
                </c:pt>
                <c:pt idx="682">
                  <c:v>193.0</c:v>
                </c:pt>
                <c:pt idx="683">
                  <c:v>195.3333282470703</c:v>
                </c:pt>
                <c:pt idx="684">
                  <c:v>197.0</c:v>
                </c:pt>
                <c:pt idx="685">
                  <c:v>197.0</c:v>
                </c:pt>
                <c:pt idx="686">
                  <c:v>194.0</c:v>
                </c:pt>
                <c:pt idx="687">
                  <c:v>196.0</c:v>
                </c:pt>
                <c:pt idx="688">
                  <c:v>193.0</c:v>
                </c:pt>
                <c:pt idx="689">
                  <c:v>188.0</c:v>
                </c:pt>
                <c:pt idx="690">
                  <c:v>192.0</c:v>
                </c:pt>
                <c:pt idx="691">
                  <c:v>191.0</c:v>
                </c:pt>
                <c:pt idx="692">
                  <c:v>190.0</c:v>
                </c:pt>
                <c:pt idx="693">
                  <c:v>188.0</c:v>
                </c:pt>
                <c:pt idx="694">
                  <c:v>183.0</c:v>
                </c:pt>
                <c:pt idx="695">
                  <c:v>176.0</c:v>
                </c:pt>
                <c:pt idx="696">
                  <c:v>173.0</c:v>
                </c:pt>
                <c:pt idx="697">
                  <c:v>175.0</c:v>
                </c:pt>
                <c:pt idx="698">
                  <c:v>175.0</c:v>
                </c:pt>
                <c:pt idx="699">
                  <c:v>178.0</c:v>
                </c:pt>
                <c:pt idx="700">
                  <c:v>182.0</c:v>
                </c:pt>
                <c:pt idx="701">
                  <c:v>177.0</c:v>
                </c:pt>
                <c:pt idx="702">
                  <c:v>179.0</c:v>
                </c:pt>
                <c:pt idx="703">
                  <c:v>182.0</c:v>
                </c:pt>
                <c:pt idx="704">
                  <c:v>182.0</c:v>
                </c:pt>
                <c:pt idx="705">
                  <c:v>179.0</c:v>
                </c:pt>
                <c:pt idx="706">
                  <c:v>178.0</c:v>
                </c:pt>
                <c:pt idx="707">
                  <c:v>177.0</c:v>
                </c:pt>
                <c:pt idx="708">
                  <c:v>175.0</c:v>
                </c:pt>
                <c:pt idx="709">
                  <c:v>174.0</c:v>
                </c:pt>
                <c:pt idx="710">
                  <c:v>178.0</c:v>
                </c:pt>
                <c:pt idx="711">
                  <c:v>181.0</c:v>
                </c:pt>
                <c:pt idx="712">
                  <c:v>180.0</c:v>
                </c:pt>
                <c:pt idx="713">
                  <c:v>181.0</c:v>
                </c:pt>
                <c:pt idx="714">
                  <c:v>184.0</c:v>
                </c:pt>
                <c:pt idx="715">
                  <c:v>183.0</c:v>
                </c:pt>
                <c:pt idx="716">
                  <c:v>183.0</c:v>
                </c:pt>
                <c:pt idx="717">
                  <c:v>180.0</c:v>
                </c:pt>
                <c:pt idx="718">
                  <c:v>189.0</c:v>
                </c:pt>
                <c:pt idx="719">
                  <c:v>184.0</c:v>
                </c:pt>
                <c:pt idx="720">
                  <c:v>180.0</c:v>
                </c:pt>
                <c:pt idx="721">
                  <c:v>180.0</c:v>
                </c:pt>
                <c:pt idx="722">
                  <c:v>184.0</c:v>
                </c:pt>
                <c:pt idx="723">
                  <c:v>186.0</c:v>
                </c:pt>
                <c:pt idx="724">
                  <c:v>179.0</c:v>
                </c:pt>
                <c:pt idx="725">
                  <c:v>180.0</c:v>
                </c:pt>
                <c:pt idx="726">
                  <c:v>176.0</c:v>
                </c:pt>
                <c:pt idx="727">
                  <c:v>178.0</c:v>
                </c:pt>
                <c:pt idx="728">
                  <c:v>174.0</c:v>
                </c:pt>
                <c:pt idx="729">
                  <c:v>175.0</c:v>
                </c:pt>
                <c:pt idx="730">
                  <c:v>177.0</c:v>
                </c:pt>
                <c:pt idx="731">
                  <c:v>176.0</c:v>
                </c:pt>
                <c:pt idx="732">
                  <c:v>182.0</c:v>
                </c:pt>
                <c:pt idx="733">
                  <c:v>177.1999969482422</c:v>
                </c:pt>
                <c:pt idx="734">
                  <c:v>181.0</c:v>
                </c:pt>
                <c:pt idx="735">
                  <c:v>178.0</c:v>
                </c:pt>
                <c:pt idx="736">
                  <c:v>182.0</c:v>
                </c:pt>
                <c:pt idx="737">
                  <c:v>181.3999938964844</c:v>
                </c:pt>
                <c:pt idx="738">
                  <c:v>181.0</c:v>
                </c:pt>
                <c:pt idx="739">
                  <c:v>181.0</c:v>
                </c:pt>
                <c:pt idx="740">
                  <c:v>175.0</c:v>
                </c:pt>
                <c:pt idx="741">
                  <c:v>175.0</c:v>
                </c:pt>
                <c:pt idx="742">
                  <c:v>177.0</c:v>
                </c:pt>
                <c:pt idx="743">
                  <c:v>174.0</c:v>
                </c:pt>
                <c:pt idx="744">
                  <c:v>172.0</c:v>
                </c:pt>
                <c:pt idx="745">
                  <c:v>169.0</c:v>
                </c:pt>
                <c:pt idx="746">
                  <c:v>170.0</c:v>
                </c:pt>
                <c:pt idx="747">
                  <c:v>168.0</c:v>
                </c:pt>
                <c:pt idx="748">
                  <c:v>171.0</c:v>
                </c:pt>
                <c:pt idx="749">
                  <c:v>172.0</c:v>
                </c:pt>
                <c:pt idx="750">
                  <c:v>169.0</c:v>
                </c:pt>
                <c:pt idx="751">
                  <c:v>171.3999938964844</c:v>
                </c:pt>
                <c:pt idx="752">
                  <c:v>170.0</c:v>
                </c:pt>
                <c:pt idx="753">
                  <c:v>172.0</c:v>
                </c:pt>
                <c:pt idx="754">
                  <c:v>172.0</c:v>
                </c:pt>
                <c:pt idx="755">
                  <c:v>179.0</c:v>
                </c:pt>
                <c:pt idx="756">
                  <c:v>178.0</c:v>
                </c:pt>
                <c:pt idx="757">
                  <c:v>177.0</c:v>
                </c:pt>
                <c:pt idx="758">
                  <c:v>176.0</c:v>
                </c:pt>
                <c:pt idx="759">
                  <c:v>173.0</c:v>
                </c:pt>
                <c:pt idx="760">
                  <c:v>176.0</c:v>
                </c:pt>
                <c:pt idx="761">
                  <c:v>175.0</c:v>
                </c:pt>
                <c:pt idx="762">
                  <c:v>176.0</c:v>
                </c:pt>
                <c:pt idx="763">
                  <c:v>176.0</c:v>
                </c:pt>
                <c:pt idx="764">
                  <c:v>173.0</c:v>
                </c:pt>
                <c:pt idx="765">
                  <c:v>179.0</c:v>
                </c:pt>
                <c:pt idx="766">
                  <c:v>177.0</c:v>
                </c:pt>
                <c:pt idx="767">
                  <c:v>176.0</c:v>
                </c:pt>
                <c:pt idx="768">
                  <c:v>178.0</c:v>
                </c:pt>
                <c:pt idx="769">
                  <c:v>173.0</c:v>
                </c:pt>
                <c:pt idx="770">
                  <c:v>179.0</c:v>
                </c:pt>
                <c:pt idx="771">
                  <c:v>173.0</c:v>
                </c:pt>
                <c:pt idx="772">
                  <c:v>176.0</c:v>
                </c:pt>
                <c:pt idx="773">
                  <c:v>178.0</c:v>
                </c:pt>
                <c:pt idx="774">
                  <c:v>176.0</c:v>
                </c:pt>
                <c:pt idx="775">
                  <c:v>174.0</c:v>
                </c:pt>
                <c:pt idx="776">
                  <c:v>175.0</c:v>
                </c:pt>
                <c:pt idx="777">
                  <c:v>177.0</c:v>
                </c:pt>
                <c:pt idx="778">
                  <c:v>176.3333282470703</c:v>
                </c:pt>
                <c:pt idx="779">
                  <c:v>176.0</c:v>
                </c:pt>
                <c:pt idx="780">
                  <c:v>172.0</c:v>
                </c:pt>
                <c:pt idx="781">
                  <c:v>176.0</c:v>
                </c:pt>
                <c:pt idx="782">
                  <c:v>173.0</c:v>
                </c:pt>
                <c:pt idx="783">
                  <c:v>173.0</c:v>
                </c:pt>
                <c:pt idx="784">
                  <c:v>176.0</c:v>
                </c:pt>
                <c:pt idx="785">
                  <c:v>172.0</c:v>
                </c:pt>
                <c:pt idx="786">
                  <c:v>168.0</c:v>
                </c:pt>
                <c:pt idx="787">
                  <c:v>166.0</c:v>
                </c:pt>
                <c:pt idx="788">
                  <c:v>165.0</c:v>
                </c:pt>
                <c:pt idx="789">
                  <c:v>167.0</c:v>
                </c:pt>
                <c:pt idx="790">
                  <c:v>167.0</c:v>
                </c:pt>
                <c:pt idx="791">
                  <c:v>171.0</c:v>
                </c:pt>
                <c:pt idx="792">
                  <c:v>172.0</c:v>
                </c:pt>
                <c:pt idx="793">
                  <c:v>170.0</c:v>
                </c:pt>
                <c:pt idx="794">
                  <c:v>176.0</c:v>
                </c:pt>
                <c:pt idx="795">
                  <c:v>176.0</c:v>
                </c:pt>
                <c:pt idx="796">
                  <c:v>183.0</c:v>
                </c:pt>
                <c:pt idx="797">
                  <c:v>172.0</c:v>
                </c:pt>
                <c:pt idx="798">
                  <c:v>172.0</c:v>
                </c:pt>
                <c:pt idx="799">
                  <c:v>176.0</c:v>
                </c:pt>
                <c:pt idx="800">
                  <c:v>174.0</c:v>
                </c:pt>
                <c:pt idx="801">
                  <c:v>177.0</c:v>
                </c:pt>
                <c:pt idx="802">
                  <c:v>175.0</c:v>
                </c:pt>
                <c:pt idx="803">
                  <c:v>173.0</c:v>
                </c:pt>
                <c:pt idx="804">
                  <c:v>178.0</c:v>
                </c:pt>
                <c:pt idx="805">
                  <c:v>178.0</c:v>
                </c:pt>
                <c:pt idx="806">
                  <c:v>182.0</c:v>
                </c:pt>
                <c:pt idx="807">
                  <c:v>179.0</c:v>
                </c:pt>
                <c:pt idx="808">
                  <c:v>180.0</c:v>
                </c:pt>
                <c:pt idx="809">
                  <c:v>183.0</c:v>
                </c:pt>
                <c:pt idx="810">
                  <c:v>180.0</c:v>
                </c:pt>
                <c:pt idx="811">
                  <c:v>179.0</c:v>
                </c:pt>
                <c:pt idx="812">
                  <c:v>182.0</c:v>
                </c:pt>
                <c:pt idx="813">
                  <c:v>183.0</c:v>
                </c:pt>
                <c:pt idx="814">
                  <c:v>188.0</c:v>
                </c:pt>
                <c:pt idx="815">
                  <c:v>185.0</c:v>
                </c:pt>
                <c:pt idx="816">
                  <c:v>182.0</c:v>
                </c:pt>
                <c:pt idx="817">
                  <c:v>183.0</c:v>
                </c:pt>
                <c:pt idx="818">
                  <c:v>183.0</c:v>
                </c:pt>
                <c:pt idx="819">
                  <c:v>183.0</c:v>
                </c:pt>
                <c:pt idx="820">
                  <c:v>181.0</c:v>
                </c:pt>
                <c:pt idx="821">
                  <c:v>184.0</c:v>
                </c:pt>
                <c:pt idx="822">
                  <c:v>183.0</c:v>
                </c:pt>
                <c:pt idx="823">
                  <c:v>184.0</c:v>
                </c:pt>
                <c:pt idx="824">
                  <c:v>181.0</c:v>
                </c:pt>
                <c:pt idx="825">
                  <c:v>181.0</c:v>
                </c:pt>
                <c:pt idx="826">
                  <c:v>182.0</c:v>
                </c:pt>
                <c:pt idx="827">
                  <c:v>188.0</c:v>
                </c:pt>
                <c:pt idx="828">
                  <c:v>184.0</c:v>
                </c:pt>
                <c:pt idx="829">
                  <c:v>184.0</c:v>
                </c:pt>
                <c:pt idx="830">
                  <c:v>179.0</c:v>
                </c:pt>
                <c:pt idx="831">
                  <c:v>181.0</c:v>
                </c:pt>
                <c:pt idx="832">
                  <c:v>185.0</c:v>
                </c:pt>
                <c:pt idx="833">
                  <c:v>182.0</c:v>
                </c:pt>
                <c:pt idx="834">
                  <c:v>182.0</c:v>
                </c:pt>
                <c:pt idx="835">
                  <c:v>182.0</c:v>
                </c:pt>
                <c:pt idx="836">
                  <c:v>180.0</c:v>
                </c:pt>
                <c:pt idx="837">
                  <c:v>179.0</c:v>
                </c:pt>
                <c:pt idx="838">
                  <c:v>177.0</c:v>
                </c:pt>
                <c:pt idx="839">
                  <c:v>180.0</c:v>
                </c:pt>
                <c:pt idx="840">
                  <c:v>172.0</c:v>
                </c:pt>
                <c:pt idx="841">
                  <c:v>166.0</c:v>
                </c:pt>
                <c:pt idx="842">
                  <c:v>169.0</c:v>
                </c:pt>
                <c:pt idx="843">
                  <c:v>168.0</c:v>
                </c:pt>
                <c:pt idx="844">
                  <c:v>167.0</c:v>
                </c:pt>
                <c:pt idx="845">
                  <c:v>181.0</c:v>
                </c:pt>
                <c:pt idx="846">
                  <c:v>177.0</c:v>
                </c:pt>
                <c:pt idx="847">
                  <c:v>182.0</c:v>
                </c:pt>
                <c:pt idx="848">
                  <c:v>170.0</c:v>
                </c:pt>
                <c:pt idx="849">
                  <c:v>170.0</c:v>
                </c:pt>
                <c:pt idx="850">
                  <c:v>168.0</c:v>
                </c:pt>
                <c:pt idx="851">
                  <c:v>172.0</c:v>
                </c:pt>
                <c:pt idx="852">
                  <c:v>173.0</c:v>
                </c:pt>
                <c:pt idx="853">
                  <c:v>180.0</c:v>
                </c:pt>
                <c:pt idx="854">
                  <c:v>176.0</c:v>
                </c:pt>
                <c:pt idx="855">
                  <c:v>183.0</c:v>
                </c:pt>
                <c:pt idx="856">
                  <c:v>176.0</c:v>
                </c:pt>
                <c:pt idx="857">
                  <c:v>181.0</c:v>
                </c:pt>
                <c:pt idx="858">
                  <c:v>178.0</c:v>
                </c:pt>
                <c:pt idx="859">
                  <c:v>177.0</c:v>
                </c:pt>
                <c:pt idx="860">
                  <c:v>181.0</c:v>
                </c:pt>
                <c:pt idx="861">
                  <c:v>172.0</c:v>
                </c:pt>
                <c:pt idx="862">
                  <c:v>171.0</c:v>
                </c:pt>
                <c:pt idx="863">
                  <c:v>179.0</c:v>
                </c:pt>
                <c:pt idx="864">
                  <c:v>177.0</c:v>
                </c:pt>
                <c:pt idx="865">
                  <c:v>176.0</c:v>
                </c:pt>
                <c:pt idx="866">
                  <c:v>181.0</c:v>
                </c:pt>
                <c:pt idx="867">
                  <c:v>177.0</c:v>
                </c:pt>
                <c:pt idx="868">
                  <c:v>180.0</c:v>
                </c:pt>
                <c:pt idx="869">
                  <c:v>179.0</c:v>
                </c:pt>
                <c:pt idx="870">
                  <c:v>175.0</c:v>
                </c:pt>
                <c:pt idx="871">
                  <c:v>179.0</c:v>
                </c:pt>
                <c:pt idx="872">
                  <c:v>179.3333282470703</c:v>
                </c:pt>
                <c:pt idx="873">
                  <c:v>180.0</c:v>
                </c:pt>
                <c:pt idx="874">
                  <c:v>181.0</c:v>
                </c:pt>
                <c:pt idx="875">
                  <c:v>179.0</c:v>
                </c:pt>
                <c:pt idx="876">
                  <c:v>178.0</c:v>
                </c:pt>
                <c:pt idx="877">
                  <c:v>177.0</c:v>
                </c:pt>
                <c:pt idx="878">
                  <c:v>176.0</c:v>
                </c:pt>
                <c:pt idx="879">
                  <c:v>178.0</c:v>
                </c:pt>
                <c:pt idx="880">
                  <c:v>176.0</c:v>
                </c:pt>
                <c:pt idx="881">
                  <c:v>177.0</c:v>
                </c:pt>
                <c:pt idx="882">
                  <c:v>176.0</c:v>
                </c:pt>
                <c:pt idx="883">
                  <c:v>173.0</c:v>
                </c:pt>
                <c:pt idx="884">
                  <c:v>169.0</c:v>
                </c:pt>
                <c:pt idx="885">
                  <c:v>169.0</c:v>
                </c:pt>
                <c:pt idx="886">
                  <c:v>171.0</c:v>
                </c:pt>
                <c:pt idx="887">
                  <c:v>173.0</c:v>
                </c:pt>
                <c:pt idx="888">
                  <c:v>175.0</c:v>
                </c:pt>
                <c:pt idx="889">
                  <c:v>178.0</c:v>
                </c:pt>
                <c:pt idx="890">
                  <c:v>176.0</c:v>
                </c:pt>
                <c:pt idx="891">
                  <c:v>179.0</c:v>
                </c:pt>
                <c:pt idx="892">
                  <c:v>181.0</c:v>
                </c:pt>
                <c:pt idx="893">
                  <c:v>180.0</c:v>
                </c:pt>
                <c:pt idx="894">
                  <c:v>182.0</c:v>
                </c:pt>
                <c:pt idx="895">
                  <c:v>172.0</c:v>
                </c:pt>
                <c:pt idx="896">
                  <c:v>181.0</c:v>
                </c:pt>
                <c:pt idx="897">
                  <c:v>179.0</c:v>
                </c:pt>
                <c:pt idx="898">
                  <c:v>173.0</c:v>
                </c:pt>
                <c:pt idx="899">
                  <c:v>176.0</c:v>
                </c:pt>
                <c:pt idx="900">
                  <c:v>182.0</c:v>
                </c:pt>
                <c:pt idx="901">
                  <c:v>173.0</c:v>
                </c:pt>
                <c:pt idx="902">
                  <c:v>172.0</c:v>
                </c:pt>
                <c:pt idx="903">
                  <c:v>169.0</c:v>
                </c:pt>
                <c:pt idx="904">
                  <c:v>175.0</c:v>
                </c:pt>
                <c:pt idx="905">
                  <c:v>171.3333282470703</c:v>
                </c:pt>
                <c:pt idx="906">
                  <c:v>174.0</c:v>
                </c:pt>
                <c:pt idx="907">
                  <c:v>177.0</c:v>
                </c:pt>
                <c:pt idx="908">
                  <c:v>175.1999969482422</c:v>
                </c:pt>
                <c:pt idx="909">
                  <c:v>177.6000061035156</c:v>
                </c:pt>
                <c:pt idx="910">
                  <c:v>176.0</c:v>
                </c:pt>
                <c:pt idx="911">
                  <c:v>183.0</c:v>
                </c:pt>
                <c:pt idx="912">
                  <c:v>183.0</c:v>
                </c:pt>
                <c:pt idx="913">
                  <c:v>180.0</c:v>
                </c:pt>
                <c:pt idx="914">
                  <c:v>179.1999969482422</c:v>
                </c:pt>
                <c:pt idx="915">
                  <c:v>182.0</c:v>
                </c:pt>
                <c:pt idx="916">
                  <c:v>181.0</c:v>
                </c:pt>
                <c:pt idx="917">
                  <c:v>169.0</c:v>
                </c:pt>
                <c:pt idx="918">
                  <c:v>171.0</c:v>
                </c:pt>
                <c:pt idx="919">
                  <c:v>169.6000061035156</c:v>
                </c:pt>
                <c:pt idx="920">
                  <c:v>168.0</c:v>
                </c:pt>
                <c:pt idx="921">
                  <c:v>170.0</c:v>
                </c:pt>
                <c:pt idx="922">
                  <c:v>173.0</c:v>
                </c:pt>
                <c:pt idx="923">
                  <c:v>170.0</c:v>
                </c:pt>
                <c:pt idx="924">
                  <c:v>172.0</c:v>
                </c:pt>
                <c:pt idx="925">
                  <c:v>173.3333282470703</c:v>
                </c:pt>
                <c:pt idx="926">
                  <c:v>178.0</c:v>
                </c:pt>
                <c:pt idx="927">
                  <c:v>176.0</c:v>
                </c:pt>
                <c:pt idx="928">
                  <c:v>178.6666717529297</c:v>
                </c:pt>
                <c:pt idx="929">
                  <c:v>181.0</c:v>
                </c:pt>
                <c:pt idx="930">
                  <c:v>182.0</c:v>
                </c:pt>
                <c:pt idx="931">
                  <c:v>182.8000030517578</c:v>
                </c:pt>
                <c:pt idx="932">
                  <c:v>185.0</c:v>
                </c:pt>
                <c:pt idx="933">
                  <c:v>184.3999938964844</c:v>
                </c:pt>
                <c:pt idx="934">
                  <c:v>179.0</c:v>
                </c:pt>
                <c:pt idx="935">
                  <c:v>184.0</c:v>
                </c:pt>
                <c:pt idx="936">
                  <c:v>181.0</c:v>
                </c:pt>
                <c:pt idx="937">
                  <c:v>177.0</c:v>
                </c:pt>
                <c:pt idx="938">
                  <c:v>178.0</c:v>
                </c:pt>
                <c:pt idx="939">
                  <c:v>173.1999969482422</c:v>
                </c:pt>
                <c:pt idx="940">
                  <c:v>176.6666717529297</c:v>
                </c:pt>
                <c:pt idx="941">
                  <c:v>194.0</c:v>
                </c:pt>
                <c:pt idx="942">
                  <c:v>214.8000030517578</c:v>
                </c:pt>
                <c:pt idx="943">
                  <c:v>244.0</c:v>
                </c:pt>
                <c:pt idx="944">
                  <c:v>269.0</c:v>
                </c:pt>
                <c:pt idx="945">
                  <c:v>273.0</c:v>
                </c:pt>
                <c:pt idx="946">
                  <c:v>270.0</c:v>
                </c:pt>
                <c:pt idx="947">
                  <c:v>269.0</c:v>
                </c:pt>
                <c:pt idx="948">
                  <c:v>270.0</c:v>
                </c:pt>
                <c:pt idx="949">
                  <c:v>265.0</c:v>
                </c:pt>
                <c:pt idx="950">
                  <c:v>266.0</c:v>
                </c:pt>
                <c:pt idx="951">
                  <c:v>266.0</c:v>
                </c:pt>
                <c:pt idx="952">
                  <c:v>267.0</c:v>
                </c:pt>
                <c:pt idx="953">
                  <c:v>266.0</c:v>
                </c:pt>
                <c:pt idx="954">
                  <c:v>268.0</c:v>
                </c:pt>
                <c:pt idx="955">
                  <c:v>266.0</c:v>
                </c:pt>
                <c:pt idx="956">
                  <c:v>273.0</c:v>
                </c:pt>
                <c:pt idx="957">
                  <c:v>275.0</c:v>
                </c:pt>
                <c:pt idx="958">
                  <c:v>226.0</c:v>
                </c:pt>
                <c:pt idx="959">
                  <c:v>226.0</c:v>
                </c:pt>
                <c:pt idx="960">
                  <c:v>185.3333282470703</c:v>
                </c:pt>
                <c:pt idx="961">
                  <c:v>179.0</c:v>
                </c:pt>
                <c:pt idx="962">
                  <c:v>184.0</c:v>
                </c:pt>
                <c:pt idx="963">
                  <c:v>184.0</c:v>
                </c:pt>
                <c:pt idx="964">
                  <c:v>180.0</c:v>
                </c:pt>
                <c:pt idx="965">
                  <c:v>185.0</c:v>
                </c:pt>
                <c:pt idx="966">
                  <c:v>181.0</c:v>
                </c:pt>
                <c:pt idx="967">
                  <c:v>185.0</c:v>
                </c:pt>
                <c:pt idx="968">
                  <c:v>185.0</c:v>
                </c:pt>
                <c:pt idx="969">
                  <c:v>183.0</c:v>
                </c:pt>
                <c:pt idx="970">
                  <c:v>185.0</c:v>
                </c:pt>
                <c:pt idx="971">
                  <c:v>178.0</c:v>
                </c:pt>
                <c:pt idx="972">
                  <c:v>175.0</c:v>
                </c:pt>
                <c:pt idx="973">
                  <c:v>182.0</c:v>
                </c:pt>
                <c:pt idx="974">
                  <c:v>180.0</c:v>
                </c:pt>
                <c:pt idx="975">
                  <c:v>181.0</c:v>
                </c:pt>
                <c:pt idx="976">
                  <c:v>180.0</c:v>
                </c:pt>
                <c:pt idx="977">
                  <c:v>177.0</c:v>
                </c:pt>
                <c:pt idx="978">
                  <c:v>176.0</c:v>
                </c:pt>
                <c:pt idx="979">
                  <c:v>176.0</c:v>
                </c:pt>
                <c:pt idx="980">
                  <c:v>177.0</c:v>
                </c:pt>
                <c:pt idx="981">
                  <c:v>178.0</c:v>
                </c:pt>
                <c:pt idx="982">
                  <c:v>178.0</c:v>
                </c:pt>
                <c:pt idx="983">
                  <c:v>175.0</c:v>
                </c:pt>
                <c:pt idx="984">
                  <c:v>175.0</c:v>
                </c:pt>
                <c:pt idx="985">
                  <c:v>178.0</c:v>
                </c:pt>
                <c:pt idx="986">
                  <c:v>179.0</c:v>
                </c:pt>
                <c:pt idx="987">
                  <c:v>180.0</c:v>
                </c:pt>
                <c:pt idx="988">
                  <c:v>179.0</c:v>
                </c:pt>
                <c:pt idx="989">
                  <c:v>183.0</c:v>
                </c:pt>
                <c:pt idx="990">
                  <c:v>177.0</c:v>
                </c:pt>
                <c:pt idx="991">
                  <c:v>178.0</c:v>
                </c:pt>
                <c:pt idx="992">
                  <c:v>181.0</c:v>
                </c:pt>
                <c:pt idx="993">
                  <c:v>176.0</c:v>
                </c:pt>
                <c:pt idx="994">
                  <c:v>181.0</c:v>
                </c:pt>
                <c:pt idx="995">
                  <c:v>180.0</c:v>
                </c:pt>
                <c:pt idx="996">
                  <c:v>182.0</c:v>
                </c:pt>
                <c:pt idx="997">
                  <c:v>175.0</c:v>
                </c:pt>
                <c:pt idx="998">
                  <c:v>176.0</c:v>
                </c:pt>
                <c:pt idx="999">
                  <c:v>178.0</c:v>
                </c:pt>
                <c:pt idx="1000">
                  <c:v>175.0</c:v>
                </c:pt>
                <c:pt idx="1001">
                  <c:v>179.0</c:v>
                </c:pt>
                <c:pt idx="1002">
                  <c:v>177.0</c:v>
                </c:pt>
                <c:pt idx="1003">
                  <c:v>182.8000030517578</c:v>
                </c:pt>
                <c:pt idx="1004">
                  <c:v>179.0</c:v>
                </c:pt>
                <c:pt idx="1005">
                  <c:v>178.0</c:v>
                </c:pt>
                <c:pt idx="1006">
                  <c:v>178.0</c:v>
                </c:pt>
                <c:pt idx="1007">
                  <c:v>178.0</c:v>
                </c:pt>
                <c:pt idx="1008">
                  <c:v>178.0</c:v>
                </c:pt>
                <c:pt idx="1009">
                  <c:v>181.0</c:v>
                </c:pt>
                <c:pt idx="1010">
                  <c:v>181.0</c:v>
                </c:pt>
                <c:pt idx="1011">
                  <c:v>183.0</c:v>
                </c:pt>
                <c:pt idx="1012">
                  <c:v>182.0</c:v>
                </c:pt>
                <c:pt idx="1013">
                  <c:v>181.0</c:v>
                </c:pt>
                <c:pt idx="1014">
                  <c:v>196.0</c:v>
                </c:pt>
                <c:pt idx="1015">
                  <c:v>199.0</c:v>
                </c:pt>
                <c:pt idx="1016">
                  <c:v>215.0</c:v>
                </c:pt>
                <c:pt idx="1017">
                  <c:v>237.0</c:v>
                </c:pt>
                <c:pt idx="1018">
                  <c:v>274.0</c:v>
                </c:pt>
                <c:pt idx="1019">
                  <c:v>265.0</c:v>
                </c:pt>
                <c:pt idx="1020">
                  <c:v>224.0</c:v>
                </c:pt>
                <c:pt idx="1021">
                  <c:v>219.0</c:v>
                </c:pt>
                <c:pt idx="1022">
                  <c:v>221.0</c:v>
                </c:pt>
                <c:pt idx="1023">
                  <c:v>222.0</c:v>
                </c:pt>
                <c:pt idx="1024">
                  <c:v>195.0</c:v>
                </c:pt>
                <c:pt idx="1025">
                  <c:v>191.3333282470703</c:v>
                </c:pt>
                <c:pt idx="1026">
                  <c:v>180.0</c:v>
                </c:pt>
                <c:pt idx="1027">
                  <c:v>175.0</c:v>
                </c:pt>
                <c:pt idx="1028">
                  <c:v>175.0</c:v>
                </c:pt>
                <c:pt idx="1029">
                  <c:v>173.0</c:v>
                </c:pt>
                <c:pt idx="1030">
                  <c:v>173.0</c:v>
                </c:pt>
                <c:pt idx="1031">
                  <c:v>176.0</c:v>
                </c:pt>
                <c:pt idx="1032">
                  <c:v>177.0</c:v>
                </c:pt>
                <c:pt idx="1033">
                  <c:v>178.0</c:v>
                </c:pt>
                <c:pt idx="1034">
                  <c:v>176.0</c:v>
                </c:pt>
                <c:pt idx="1035">
                  <c:v>182.0</c:v>
                </c:pt>
                <c:pt idx="1036">
                  <c:v>181.0</c:v>
                </c:pt>
                <c:pt idx="1037">
                  <c:v>179.0</c:v>
                </c:pt>
                <c:pt idx="1038">
                  <c:v>178.0</c:v>
                </c:pt>
                <c:pt idx="1039">
                  <c:v>177.0</c:v>
                </c:pt>
                <c:pt idx="1040">
                  <c:v>179.0</c:v>
                </c:pt>
                <c:pt idx="1041">
                  <c:v>181.0</c:v>
                </c:pt>
                <c:pt idx="1042">
                  <c:v>172.0</c:v>
                </c:pt>
                <c:pt idx="1043">
                  <c:v>172.0</c:v>
                </c:pt>
                <c:pt idx="1044">
                  <c:v>176.0</c:v>
                </c:pt>
                <c:pt idx="1045">
                  <c:v>173.0</c:v>
                </c:pt>
                <c:pt idx="1046">
                  <c:v>174.0</c:v>
                </c:pt>
                <c:pt idx="1047">
                  <c:v>176.0</c:v>
                </c:pt>
                <c:pt idx="1048">
                  <c:v>174.0</c:v>
                </c:pt>
                <c:pt idx="1049">
                  <c:v>173.0</c:v>
                </c:pt>
                <c:pt idx="1050">
                  <c:v>176.0</c:v>
                </c:pt>
                <c:pt idx="1051">
                  <c:v>176.0</c:v>
                </c:pt>
                <c:pt idx="1052">
                  <c:v>176.0</c:v>
                </c:pt>
                <c:pt idx="1053">
                  <c:v>176.0</c:v>
                </c:pt>
                <c:pt idx="1054">
                  <c:v>178.0</c:v>
                </c:pt>
                <c:pt idx="1055">
                  <c:v>180.0</c:v>
                </c:pt>
                <c:pt idx="1056">
                  <c:v>178.0</c:v>
                </c:pt>
                <c:pt idx="1057">
                  <c:v>177.0</c:v>
                </c:pt>
                <c:pt idx="1058">
                  <c:v>178.0</c:v>
                </c:pt>
                <c:pt idx="1059">
                  <c:v>179.0</c:v>
                </c:pt>
                <c:pt idx="1060">
                  <c:v>178.0</c:v>
                </c:pt>
                <c:pt idx="1061">
                  <c:v>178.0</c:v>
                </c:pt>
                <c:pt idx="1062">
                  <c:v>179.0</c:v>
                </c:pt>
                <c:pt idx="1063">
                  <c:v>173.0</c:v>
                </c:pt>
                <c:pt idx="1064">
                  <c:v>175.0</c:v>
                </c:pt>
                <c:pt idx="1065">
                  <c:v>175.6000061035156</c:v>
                </c:pt>
                <c:pt idx="1066">
                  <c:v>179.0</c:v>
                </c:pt>
                <c:pt idx="1067">
                  <c:v>182.0</c:v>
                </c:pt>
                <c:pt idx="1068">
                  <c:v>181.0</c:v>
                </c:pt>
                <c:pt idx="1069">
                  <c:v>180.0</c:v>
                </c:pt>
                <c:pt idx="1070">
                  <c:v>179.0</c:v>
                </c:pt>
                <c:pt idx="1071">
                  <c:v>176.0</c:v>
                </c:pt>
                <c:pt idx="1072">
                  <c:v>177.0</c:v>
                </c:pt>
                <c:pt idx="1073">
                  <c:v>170.0</c:v>
                </c:pt>
                <c:pt idx="1074">
                  <c:v>177.0</c:v>
                </c:pt>
                <c:pt idx="1075">
                  <c:v>174.0</c:v>
                </c:pt>
                <c:pt idx="1076">
                  <c:v>177.0</c:v>
                </c:pt>
                <c:pt idx="1077">
                  <c:v>175.0</c:v>
                </c:pt>
                <c:pt idx="1078">
                  <c:v>175.0</c:v>
                </c:pt>
                <c:pt idx="1079">
                  <c:v>174.0</c:v>
                </c:pt>
                <c:pt idx="1080">
                  <c:v>172.0</c:v>
                </c:pt>
                <c:pt idx="1081">
                  <c:v>174.0</c:v>
                </c:pt>
                <c:pt idx="1082">
                  <c:v>173.0</c:v>
                </c:pt>
                <c:pt idx="1083">
                  <c:v>176.0</c:v>
                </c:pt>
                <c:pt idx="1084">
                  <c:v>176.0</c:v>
                </c:pt>
                <c:pt idx="1085">
                  <c:v>176.0</c:v>
                </c:pt>
                <c:pt idx="1086">
                  <c:v>173.0</c:v>
                </c:pt>
                <c:pt idx="1087">
                  <c:v>177.0</c:v>
                </c:pt>
                <c:pt idx="1088">
                  <c:v>181.0</c:v>
                </c:pt>
                <c:pt idx="1089">
                  <c:v>186.0</c:v>
                </c:pt>
                <c:pt idx="1090">
                  <c:v>180.0</c:v>
                </c:pt>
                <c:pt idx="1091">
                  <c:v>180.0</c:v>
                </c:pt>
                <c:pt idx="1092">
                  <c:v>180.0</c:v>
                </c:pt>
                <c:pt idx="1093">
                  <c:v>175.0</c:v>
                </c:pt>
                <c:pt idx="1094">
                  <c:v>175.0</c:v>
                </c:pt>
                <c:pt idx="1095">
                  <c:v>174.0</c:v>
                </c:pt>
                <c:pt idx="1096">
                  <c:v>175.0</c:v>
                </c:pt>
                <c:pt idx="1097">
                  <c:v>175.0</c:v>
                </c:pt>
                <c:pt idx="1098">
                  <c:v>177.0</c:v>
                </c:pt>
                <c:pt idx="1099">
                  <c:v>180.0</c:v>
                </c:pt>
                <c:pt idx="1100">
                  <c:v>176.0</c:v>
                </c:pt>
                <c:pt idx="1101">
                  <c:v>182.0</c:v>
                </c:pt>
                <c:pt idx="1102">
                  <c:v>182.0</c:v>
                </c:pt>
                <c:pt idx="1103">
                  <c:v>182.0</c:v>
                </c:pt>
                <c:pt idx="1104">
                  <c:v>184.0</c:v>
                </c:pt>
                <c:pt idx="1105">
                  <c:v>178.0</c:v>
                </c:pt>
                <c:pt idx="1106">
                  <c:v>183.0</c:v>
                </c:pt>
                <c:pt idx="1107">
                  <c:v>179.0</c:v>
                </c:pt>
                <c:pt idx="1108">
                  <c:v>180.0</c:v>
                </c:pt>
                <c:pt idx="1109">
                  <c:v>175.0</c:v>
                </c:pt>
                <c:pt idx="1110">
                  <c:v>173.0</c:v>
                </c:pt>
                <c:pt idx="1111">
                  <c:v>174.0</c:v>
                </c:pt>
                <c:pt idx="1112">
                  <c:v>176.0</c:v>
                </c:pt>
                <c:pt idx="1113">
                  <c:v>181.0</c:v>
                </c:pt>
                <c:pt idx="1114">
                  <c:v>180.0</c:v>
                </c:pt>
                <c:pt idx="1115">
                  <c:v>175.0</c:v>
                </c:pt>
                <c:pt idx="1116">
                  <c:v>180.0</c:v>
                </c:pt>
                <c:pt idx="1117">
                  <c:v>180.0</c:v>
                </c:pt>
                <c:pt idx="1118">
                  <c:v>182.0</c:v>
                </c:pt>
                <c:pt idx="1119">
                  <c:v>180.0</c:v>
                </c:pt>
                <c:pt idx="1120">
                  <c:v>188.0</c:v>
                </c:pt>
                <c:pt idx="1121">
                  <c:v>191.0</c:v>
                </c:pt>
                <c:pt idx="1122">
                  <c:v>187.0</c:v>
                </c:pt>
                <c:pt idx="1123">
                  <c:v>186.0</c:v>
                </c:pt>
                <c:pt idx="1124">
                  <c:v>181.0</c:v>
                </c:pt>
                <c:pt idx="1125">
                  <c:v>181.0</c:v>
                </c:pt>
                <c:pt idx="1126">
                  <c:v>182.0</c:v>
                </c:pt>
                <c:pt idx="1127">
                  <c:v>180.0</c:v>
                </c:pt>
                <c:pt idx="1128">
                  <c:v>182.0</c:v>
                </c:pt>
                <c:pt idx="1129">
                  <c:v>183.0</c:v>
                </c:pt>
                <c:pt idx="1130">
                  <c:v>178.0</c:v>
                </c:pt>
                <c:pt idx="1131">
                  <c:v>174.0</c:v>
                </c:pt>
                <c:pt idx="1132">
                  <c:v>180.0</c:v>
                </c:pt>
                <c:pt idx="1133">
                  <c:v>180.0</c:v>
                </c:pt>
                <c:pt idx="1134">
                  <c:v>177.0</c:v>
                </c:pt>
                <c:pt idx="1135">
                  <c:v>175.0</c:v>
                </c:pt>
                <c:pt idx="1136">
                  <c:v>182.0</c:v>
                </c:pt>
                <c:pt idx="1137">
                  <c:v>174.0</c:v>
                </c:pt>
                <c:pt idx="1138">
                  <c:v>176.0</c:v>
                </c:pt>
                <c:pt idx="1139">
                  <c:v>175.0</c:v>
                </c:pt>
                <c:pt idx="1140">
                  <c:v>175.0</c:v>
                </c:pt>
                <c:pt idx="1141">
                  <c:v>177.0</c:v>
                </c:pt>
                <c:pt idx="1142">
                  <c:v>177.0</c:v>
                </c:pt>
                <c:pt idx="1143">
                  <c:v>177.0</c:v>
                </c:pt>
                <c:pt idx="1144">
                  <c:v>171.0</c:v>
                </c:pt>
                <c:pt idx="1145">
                  <c:v>174.0</c:v>
                </c:pt>
                <c:pt idx="1146">
                  <c:v>172.0</c:v>
                </c:pt>
                <c:pt idx="1147">
                  <c:v>171.0</c:v>
                </c:pt>
                <c:pt idx="1148">
                  <c:v>174.0</c:v>
                </c:pt>
                <c:pt idx="1149">
                  <c:v>171.0</c:v>
                </c:pt>
                <c:pt idx="1150">
                  <c:v>173.0</c:v>
                </c:pt>
                <c:pt idx="1151">
                  <c:v>173.0</c:v>
                </c:pt>
                <c:pt idx="1152">
                  <c:v>168.0</c:v>
                </c:pt>
                <c:pt idx="1153">
                  <c:v>169.0</c:v>
                </c:pt>
                <c:pt idx="1154">
                  <c:v>170.6000061035156</c:v>
                </c:pt>
                <c:pt idx="1155">
                  <c:v>167.0</c:v>
                </c:pt>
                <c:pt idx="1156">
                  <c:v>166.0</c:v>
                </c:pt>
                <c:pt idx="1157">
                  <c:v>168.0</c:v>
                </c:pt>
                <c:pt idx="1158">
                  <c:v>171.0</c:v>
                </c:pt>
                <c:pt idx="1159">
                  <c:v>170.0</c:v>
                </c:pt>
                <c:pt idx="1160">
                  <c:v>170.0</c:v>
                </c:pt>
                <c:pt idx="1161">
                  <c:v>170.0</c:v>
                </c:pt>
                <c:pt idx="1162">
                  <c:v>170.0</c:v>
                </c:pt>
                <c:pt idx="1163">
                  <c:v>172.0</c:v>
                </c:pt>
                <c:pt idx="1164">
                  <c:v>172.0</c:v>
                </c:pt>
                <c:pt idx="1165">
                  <c:v>169.0</c:v>
                </c:pt>
                <c:pt idx="1166">
                  <c:v>175.0</c:v>
                </c:pt>
                <c:pt idx="1167">
                  <c:v>177.0</c:v>
                </c:pt>
                <c:pt idx="1168">
                  <c:v>175.0</c:v>
                </c:pt>
                <c:pt idx="1169">
                  <c:v>177.0</c:v>
                </c:pt>
                <c:pt idx="1170">
                  <c:v>180.0</c:v>
                </c:pt>
                <c:pt idx="1171">
                  <c:v>176.0</c:v>
                </c:pt>
                <c:pt idx="1172">
                  <c:v>180.0</c:v>
                </c:pt>
                <c:pt idx="1173">
                  <c:v>177.0</c:v>
                </c:pt>
                <c:pt idx="1174">
                  <c:v>181.0</c:v>
                </c:pt>
                <c:pt idx="1175">
                  <c:v>176.0</c:v>
                </c:pt>
                <c:pt idx="1176">
                  <c:v>177.0</c:v>
                </c:pt>
                <c:pt idx="1177">
                  <c:v>180.0</c:v>
                </c:pt>
                <c:pt idx="1178">
                  <c:v>176.0</c:v>
                </c:pt>
                <c:pt idx="1179">
                  <c:v>178.0</c:v>
                </c:pt>
                <c:pt idx="1180">
                  <c:v>178.0</c:v>
                </c:pt>
                <c:pt idx="1181">
                  <c:v>176.1999969482422</c:v>
                </c:pt>
                <c:pt idx="1182">
                  <c:v>181.0</c:v>
                </c:pt>
                <c:pt idx="1183">
                  <c:v>173.0</c:v>
                </c:pt>
                <c:pt idx="1184">
                  <c:v>181.0</c:v>
                </c:pt>
                <c:pt idx="1185">
                  <c:v>176.0</c:v>
                </c:pt>
                <c:pt idx="1186">
                  <c:v>180.0</c:v>
                </c:pt>
                <c:pt idx="1187">
                  <c:v>179.0</c:v>
                </c:pt>
                <c:pt idx="1188">
                  <c:v>180.0</c:v>
                </c:pt>
                <c:pt idx="1189">
                  <c:v>184.0</c:v>
                </c:pt>
                <c:pt idx="1190">
                  <c:v>185.0</c:v>
                </c:pt>
                <c:pt idx="1191">
                  <c:v>184.0</c:v>
                </c:pt>
                <c:pt idx="1192">
                  <c:v>180.0</c:v>
                </c:pt>
                <c:pt idx="1193">
                  <c:v>177.0</c:v>
                </c:pt>
                <c:pt idx="1194">
                  <c:v>174.0</c:v>
                </c:pt>
                <c:pt idx="1195">
                  <c:v>172.0</c:v>
                </c:pt>
                <c:pt idx="1196">
                  <c:v>180.0</c:v>
                </c:pt>
                <c:pt idx="1197">
                  <c:v>183.0</c:v>
                </c:pt>
                <c:pt idx="1198">
                  <c:v>178.0</c:v>
                </c:pt>
                <c:pt idx="1199">
                  <c:v>182.0</c:v>
                </c:pt>
                <c:pt idx="1200">
                  <c:v>182.0</c:v>
                </c:pt>
                <c:pt idx="1201">
                  <c:v>179.0</c:v>
                </c:pt>
                <c:pt idx="1202">
                  <c:v>175.0</c:v>
                </c:pt>
                <c:pt idx="1203">
                  <c:v>175.0</c:v>
                </c:pt>
                <c:pt idx="1204">
                  <c:v>174.0</c:v>
                </c:pt>
                <c:pt idx="1205">
                  <c:v>175.0</c:v>
                </c:pt>
                <c:pt idx="1206">
                  <c:v>178.0</c:v>
                </c:pt>
                <c:pt idx="1207">
                  <c:v>180.0</c:v>
                </c:pt>
                <c:pt idx="1208">
                  <c:v>181.3999938964844</c:v>
                </c:pt>
                <c:pt idx="1209">
                  <c:v>185.1999969482422</c:v>
                </c:pt>
                <c:pt idx="1210">
                  <c:v>185.0</c:v>
                </c:pt>
                <c:pt idx="1211">
                  <c:v>188.0</c:v>
                </c:pt>
                <c:pt idx="1212">
                  <c:v>178.0</c:v>
                </c:pt>
                <c:pt idx="1213">
                  <c:v>172.0</c:v>
                </c:pt>
                <c:pt idx="1214">
                  <c:v>173.0</c:v>
                </c:pt>
                <c:pt idx="1215">
                  <c:v>172.0</c:v>
                </c:pt>
                <c:pt idx="1216">
                  <c:v>168.0</c:v>
                </c:pt>
                <c:pt idx="1217">
                  <c:v>175.1999969482422</c:v>
                </c:pt>
                <c:pt idx="1218">
                  <c:v>176.6000061035156</c:v>
                </c:pt>
                <c:pt idx="1219">
                  <c:v>176.0</c:v>
                </c:pt>
                <c:pt idx="1220">
                  <c:v>176.0</c:v>
                </c:pt>
                <c:pt idx="1221">
                  <c:v>176.0</c:v>
                </c:pt>
                <c:pt idx="1222">
                  <c:v>177.0</c:v>
                </c:pt>
                <c:pt idx="1223">
                  <c:v>180.0</c:v>
                </c:pt>
                <c:pt idx="1224">
                  <c:v>178.0</c:v>
                </c:pt>
                <c:pt idx="1225">
                  <c:v>183.0</c:v>
                </c:pt>
                <c:pt idx="1226">
                  <c:v>183.0</c:v>
                </c:pt>
                <c:pt idx="1227">
                  <c:v>185.0</c:v>
                </c:pt>
                <c:pt idx="1228">
                  <c:v>185.8000030517578</c:v>
                </c:pt>
                <c:pt idx="1229">
                  <c:v>186.0</c:v>
                </c:pt>
                <c:pt idx="1230">
                  <c:v>186.0</c:v>
                </c:pt>
                <c:pt idx="1231">
                  <c:v>188.0</c:v>
                </c:pt>
                <c:pt idx="1232">
                  <c:v>187.3999938964844</c:v>
                </c:pt>
                <c:pt idx="1233">
                  <c:v>185.0</c:v>
                </c:pt>
                <c:pt idx="1234">
                  <c:v>186.0</c:v>
                </c:pt>
                <c:pt idx="1235">
                  <c:v>185.0</c:v>
                </c:pt>
                <c:pt idx="1236">
                  <c:v>188.0</c:v>
                </c:pt>
                <c:pt idx="1237">
                  <c:v>185.0</c:v>
                </c:pt>
                <c:pt idx="1238">
                  <c:v>185.0</c:v>
                </c:pt>
                <c:pt idx="1239">
                  <c:v>189.0</c:v>
                </c:pt>
                <c:pt idx="1240">
                  <c:v>186.0</c:v>
                </c:pt>
                <c:pt idx="1241">
                  <c:v>179.0</c:v>
                </c:pt>
                <c:pt idx="1242">
                  <c:v>169.0</c:v>
                </c:pt>
                <c:pt idx="1243">
                  <c:v>155.8000030517578</c:v>
                </c:pt>
                <c:pt idx="1244">
                  <c:v>157.0</c:v>
                </c:pt>
                <c:pt idx="1245">
                  <c:v>157.0</c:v>
                </c:pt>
                <c:pt idx="1246">
                  <c:v>154.0</c:v>
                </c:pt>
                <c:pt idx="1247">
                  <c:v>153.0</c:v>
                </c:pt>
                <c:pt idx="1248">
                  <c:v>155.0</c:v>
                </c:pt>
                <c:pt idx="1249">
                  <c:v>154.0</c:v>
                </c:pt>
                <c:pt idx="1250">
                  <c:v>154.0</c:v>
                </c:pt>
                <c:pt idx="1251">
                  <c:v>151.0</c:v>
                </c:pt>
                <c:pt idx="1252">
                  <c:v>153.0</c:v>
                </c:pt>
                <c:pt idx="1253">
                  <c:v>153.0</c:v>
                </c:pt>
                <c:pt idx="1254">
                  <c:v>151.0</c:v>
                </c:pt>
                <c:pt idx="1255">
                  <c:v>151.0</c:v>
                </c:pt>
                <c:pt idx="1256">
                  <c:v>151.0</c:v>
                </c:pt>
                <c:pt idx="1257">
                  <c:v>152.0</c:v>
                </c:pt>
                <c:pt idx="1258">
                  <c:v>152.0</c:v>
                </c:pt>
                <c:pt idx="1259">
                  <c:v>151.0</c:v>
                </c:pt>
                <c:pt idx="1260">
                  <c:v>151.0</c:v>
                </c:pt>
                <c:pt idx="1261">
                  <c:v>149.0</c:v>
                </c:pt>
                <c:pt idx="1262">
                  <c:v>150.0</c:v>
                </c:pt>
                <c:pt idx="1263">
                  <c:v>151.0</c:v>
                </c:pt>
                <c:pt idx="1264">
                  <c:v>151.0</c:v>
                </c:pt>
                <c:pt idx="1265">
                  <c:v>151.8000030517578</c:v>
                </c:pt>
                <c:pt idx="1266">
                  <c:v>153.0</c:v>
                </c:pt>
                <c:pt idx="1267">
                  <c:v>148.0</c:v>
                </c:pt>
                <c:pt idx="1268">
                  <c:v>148.0</c:v>
                </c:pt>
                <c:pt idx="1269">
                  <c:v>149.0</c:v>
                </c:pt>
                <c:pt idx="1270">
                  <c:v>148.0</c:v>
                </c:pt>
                <c:pt idx="1271">
                  <c:v>147.0</c:v>
                </c:pt>
                <c:pt idx="1272">
                  <c:v>150.0</c:v>
                </c:pt>
                <c:pt idx="1273">
                  <c:v>143.6000061035156</c:v>
                </c:pt>
                <c:pt idx="1274">
                  <c:v>146.0</c:v>
                </c:pt>
                <c:pt idx="1275">
                  <c:v>146.0</c:v>
                </c:pt>
                <c:pt idx="1276">
                  <c:v>144.0</c:v>
                </c:pt>
                <c:pt idx="1277">
                  <c:v>146.0</c:v>
                </c:pt>
                <c:pt idx="1278">
                  <c:v>144.0</c:v>
                </c:pt>
                <c:pt idx="1279">
                  <c:v>145.0</c:v>
                </c:pt>
                <c:pt idx="1280">
                  <c:v>148.0</c:v>
                </c:pt>
                <c:pt idx="1281">
                  <c:v>147.0</c:v>
                </c:pt>
                <c:pt idx="1282">
                  <c:v>149.0</c:v>
                </c:pt>
                <c:pt idx="1283">
                  <c:v>151.0</c:v>
                </c:pt>
                <c:pt idx="1284">
                  <c:v>150.0</c:v>
                </c:pt>
                <c:pt idx="1285">
                  <c:v>147.0</c:v>
                </c:pt>
                <c:pt idx="1286">
                  <c:v>149.0</c:v>
                </c:pt>
                <c:pt idx="1287">
                  <c:v>148.0</c:v>
                </c:pt>
                <c:pt idx="1288">
                  <c:v>148.0</c:v>
                </c:pt>
                <c:pt idx="1289">
                  <c:v>149.0</c:v>
                </c:pt>
                <c:pt idx="1290">
                  <c:v>150.0</c:v>
                </c:pt>
                <c:pt idx="1291">
                  <c:v>151.0</c:v>
                </c:pt>
                <c:pt idx="1292">
                  <c:v>152.0</c:v>
                </c:pt>
                <c:pt idx="1293">
                  <c:v>147.0</c:v>
                </c:pt>
                <c:pt idx="1294">
                  <c:v>144.0</c:v>
                </c:pt>
                <c:pt idx="1295">
                  <c:v>150.0</c:v>
                </c:pt>
                <c:pt idx="1296">
                  <c:v>150.0</c:v>
                </c:pt>
                <c:pt idx="1297">
                  <c:v>155.0</c:v>
                </c:pt>
                <c:pt idx="1298">
                  <c:v>154.0</c:v>
                </c:pt>
                <c:pt idx="1299">
                  <c:v>153.0</c:v>
                </c:pt>
                <c:pt idx="1300">
                  <c:v>151.0</c:v>
                </c:pt>
                <c:pt idx="1301">
                  <c:v>150.0</c:v>
                </c:pt>
                <c:pt idx="1302">
                  <c:v>150.0</c:v>
                </c:pt>
                <c:pt idx="1303">
                  <c:v>148.0</c:v>
                </c:pt>
                <c:pt idx="1304">
                  <c:v>151.0</c:v>
                </c:pt>
                <c:pt idx="1305">
                  <c:v>150.0</c:v>
                </c:pt>
                <c:pt idx="1306">
                  <c:v>149.0</c:v>
                </c:pt>
                <c:pt idx="1307">
                  <c:v>149.0</c:v>
                </c:pt>
                <c:pt idx="1308">
                  <c:v>149.0</c:v>
                </c:pt>
                <c:pt idx="1309">
                  <c:v>153.0</c:v>
                </c:pt>
                <c:pt idx="1310">
                  <c:v>153.0</c:v>
                </c:pt>
                <c:pt idx="1311">
                  <c:v>155.0</c:v>
                </c:pt>
                <c:pt idx="1312">
                  <c:v>153.0</c:v>
                </c:pt>
                <c:pt idx="1313">
                  <c:v>153.3999938964844</c:v>
                </c:pt>
                <c:pt idx="1314">
                  <c:v>154.0</c:v>
                </c:pt>
                <c:pt idx="1315">
                  <c:v>155.0</c:v>
                </c:pt>
                <c:pt idx="1316">
                  <c:v>158.0</c:v>
                </c:pt>
                <c:pt idx="1317">
                  <c:v>158.0</c:v>
                </c:pt>
                <c:pt idx="1318">
                  <c:v>159.0</c:v>
                </c:pt>
                <c:pt idx="1319">
                  <c:v>159.0</c:v>
                </c:pt>
                <c:pt idx="1320">
                  <c:v>158.0</c:v>
                </c:pt>
                <c:pt idx="1321">
                  <c:v>163.0</c:v>
                </c:pt>
                <c:pt idx="1322">
                  <c:v>161.0</c:v>
                </c:pt>
                <c:pt idx="1323">
                  <c:v>162.0</c:v>
                </c:pt>
                <c:pt idx="1324">
                  <c:v>160.0</c:v>
                </c:pt>
                <c:pt idx="1325">
                  <c:v>160.0</c:v>
                </c:pt>
                <c:pt idx="1326">
                  <c:v>157.0</c:v>
                </c:pt>
                <c:pt idx="1327">
                  <c:v>159.0</c:v>
                </c:pt>
                <c:pt idx="1328">
                  <c:v>162.0</c:v>
                </c:pt>
                <c:pt idx="1329">
                  <c:v>160.3999938964844</c:v>
                </c:pt>
                <c:pt idx="1330">
                  <c:v>160.3999938964844</c:v>
                </c:pt>
                <c:pt idx="1331">
                  <c:v>162.0</c:v>
                </c:pt>
                <c:pt idx="1332">
                  <c:v>162.0</c:v>
                </c:pt>
                <c:pt idx="1333">
                  <c:v>164.0</c:v>
                </c:pt>
                <c:pt idx="1334">
                  <c:v>166.0</c:v>
                </c:pt>
                <c:pt idx="1335">
                  <c:v>162.0</c:v>
                </c:pt>
                <c:pt idx="1336">
                  <c:v>160.0</c:v>
                </c:pt>
                <c:pt idx="1337">
                  <c:v>164.0</c:v>
                </c:pt>
                <c:pt idx="1338">
                  <c:v>162.0</c:v>
                </c:pt>
                <c:pt idx="1339">
                  <c:v>160.0</c:v>
                </c:pt>
                <c:pt idx="1340">
                  <c:v>162.0</c:v>
                </c:pt>
                <c:pt idx="1341">
                  <c:v>162.0</c:v>
                </c:pt>
                <c:pt idx="1342">
                  <c:v>162.0</c:v>
                </c:pt>
                <c:pt idx="1343">
                  <c:v>161.0</c:v>
                </c:pt>
                <c:pt idx="1344">
                  <c:v>162.0</c:v>
                </c:pt>
                <c:pt idx="1345">
                  <c:v>158.1999969482422</c:v>
                </c:pt>
                <c:pt idx="1346">
                  <c:v>161.0</c:v>
                </c:pt>
                <c:pt idx="1347">
                  <c:v>163.0</c:v>
                </c:pt>
                <c:pt idx="1348">
                  <c:v>166.0</c:v>
                </c:pt>
                <c:pt idx="1349">
                  <c:v>164.0</c:v>
                </c:pt>
                <c:pt idx="1350">
                  <c:v>166.0</c:v>
                </c:pt>
                <c:pt idx="1351">
                  <c:v>165.0</c:v>
                </c:pt>
                <c:pt idx="1352">
                  <c:v>165.0</c:v>
                </c:pt>
                <c:pt idx="1353">
                  <c:v>160.0</c:v>
                </c:pt>
                <c:pt idx="1354">
                  <c:v>162.0</c:v>
                </c:pt>
                <c:pt idx="1355">
                  <c:v>162.0</c:v>
                </c:pt>
                <c:pt idx="1356">
                  <c:v>161.0</c:v>
                </c:pt>
                <c:pt idx="1357">
                  <c:v>160.3333282470703</c:v>
                </c:pt>
                <c:pt idx="1358">
                  <c:v>158.0</c:v>
                </c:pt>
                <c:pt idx="1359">
                  <c:v>160.0</c:v>
                </c:pt>
                <c:pt idx="1360">
                  <c:v>160.0</c:v>
                </c:pt>
                <c:pt idx="1361">
                  <c:v>164.0</c:v>
                </c:pt>
                <c:pt idx="1362">
                  <c:v>163.0</c:v>
                </c:pt>
                <c:pt idx="1363">
                  <c:v>164.0</c:v>
                </c:pt>
                <c:pt idx="1364">
                  <c:v>164.0</c:v>
                </c:pt>
                <c:pt idx="1365">
                  <c:v>165.6000061035156</c:v>
                </c:pt>
                <c:pt idx="1366">
                  <c:v>163.0</c:v>
                </c:pt>
                <c:pt idx="1367">
                  <c:v>161.0</c:v>
                </c:pt>
                <c:pt idx="1368">
                  <c:v>161.0</c:v>
                </c:pt>
                <c:pt idx="1369">
                  <c:v>163.0</c:v>
                </c:pt>
                <c:pt idx="1370">
                  <c:v>166.0</c:v>
                </c:pt>
                <c:pt idx="1371">
                  <c:v>162.0</c:v>
                </c:pt>
                <c:pt idx="1372">
                  <c:v>162.0</c:v>
                </c:pt>
                <c:pt idx="1373">
                  <c:v>168.0</c:v>
                </c:pt>
                <c:pt idx="1374">
                  <c:v>168.0</c:v>
                </c:pt>
                <c:pt idx="1375">
                  <c:v>166.0</c:v>
                </c:pt>
                <c:pt idx="1376">
                  <c:v>168.0</c:v>
                </c:pt>
                <c:pt idx="1377">
                  <c:v>165.0</c:v>
                </c:pt>
                <c:pt idx="1378">
                  <c:v>161.0</c:v>
                </c:pt>
                <c:pt idx="1379">
                  <c:v>159.0</c:v>
                </c:pt>
                <c:pt idx="1380">
                  <c:v>161.0</c:v>
                </c:pt>
                <c:pt idx="1381">
                  <c:v>160.0</c:v>
                </c:pt>
                <c:pt idx="1382">
                  <c:v>158.3999938964844</c:v>
                </c:pt>
                <c:pt idx="1383">
                  <c:v>159.0</c:v>
                </c:pt>
                <c:pt idx="1384">
                  <c:v>155.0</c:v>
                </c:pt>
                <c:pt idx="1385">
                  <c:v>154.0</c:v>
                </c:pt>
                <c:pt idx="1386">
                  <c:v>156.3999938964844</c:v>
                </c:pt>
                <c:pt idx="1387">
                  <c:v>158.0</c:v>
                </c:pt>
                <c:pt idx="1388">
                  <c:v>158.0</c:v>
                </c:pt>
                <c:pt idx="1389">
                  <c:v>164.0</c:v>
                </c:pt>
                <c:pt idx="1390">
                  <c:v>165.0</c:v>
                </c:pt>
                <c:pt idx="1391">
                  <c:v>164.0</c:v>
                </c:pt>
                <c:pt idx="1392">
                  <c:v>160.0</c:v>
                </c:pt>
                <c:pt idx="1393">
                  <c:v>155.0</c:v>
                </c:pt>
                <c:pt idx="1394">
                  <c:v>157.0</c:v>
                </c:pt>
                <c:pt idx="1395">
                  <c:v>151.0</c:v>
                </c:pt>
                <c:pt idx="1396">
                  <c:v>155.0</c:v>
                </c:pt>
                <c:pt idx="1397">
                  <c:v>157.0</c:v>
                </c:pt>
                <c:pt idx="1398">
                  <c:v>159.0</c:v>
                </c:pt>
                <c:pt idx="1399">
                  <c:v>158.0</c:v>
                </c:pt>
                <c:pt idx="1400">
                  <c:v>159.0</c:v>
                </c:pt>
                <c:pt idx="1401">
                  <c:v>156.0</c:v>
                </c:pt>
                <c:pt idx="1402">
                  <c:v>159.0</c:v>
                </c:pt>
                <c:pt idx="1403">
                  <c:v>155.0</c:v>
                </c:pt>
                <c:pt idx="1404">
                  <c:v>159.0</c:v>
                </c:pt>
                <c:pt idx="1405">
                  <c:v>163.0</c:v>
                </c:pt>
                <c:pt idx="1406">
                  <c:v>156.0</c:v>
                </c:pt>
                <c:pt idx="1407">
                  <c:v>159.0</c:v>
                </c:pt>
                <c:pt idx="1408">
                  <c:v>156.0</c:v>
                </c:pt>
                <c:pt idx="1409">
                  <c:v>160.0</c:v>
                </c:pt>
                <c:pt idx="1410">
                  <c:v>163.0</c:v>
                </c:pt>
                <c:pt idx="1411">
                  <c:v>164.0</c:v>
                </c:pt>
                <c:pt idx="1412">
                  <c:v>161.3333282470703</c:v>
                </c:pt>
                <c:pt idx="1413">
                  <c:v>161.0</c:v>
                </c:pt>
                <c:pt idx="1414">
                  <c:v>155.8000030517578</c:v>
                </c:pt>
                <c:pt idx="1415">
                  <c:v>158.3333282470703</c:v>
                </c:pt>
                <c:pt idx="1416">
                  <c:v>155.0</c:v>
                </c:pt>
                <c:pt idx="1417">
                  <c:v>156.0</c:v>
                </c:pt>
                <c:pt idx="1418">
                  <c:v>150.8000030517578</c:v>
                </c:pt>
                <c:pt idx="1419">
                  <c:v>153.0</c:v>
                </c:pt>
                <c:pt idx="1420">
                  <c:v>151.0</c:v>
                </c:pt>
                <c:pt idx="1421">
                  <c:v>149.0</c:v>
                </c:pt>
                <c:pt idx="1422">
                  <c:v>152.0</c:v>
                </c:pt>
                <c:pt idx="1423">
                  <c:v>147.0</c:v>
                </c:pt>
                <c:pt idx="1424">
                  <c:v>147.0</c:v>
                </c:pt>
                <c:pt idx="1425">
                  <c:v>147.0</c:v>
                </c:pt>
                <c:pt idx="1426">
                  <c:v>145.0</c:v>
                </c:pt>
                <c:pt idx="1427">
                  <c:v>148.0</c:v>
                </c:pt>
                <c:pt idx="1428">
                  <c:v>149.0</c:v>
                </c:pt>
                <c:pt idx="1429">
                  <c:v>148.0</c:v>
                </c:pt>
                <c:pt idx="1430">
                  <c:v>145.0</c:v>
                </c:pt>
                <c:pt idx="1431">
                  <c:v>145.0</c:v>
                </c:pt>
                <c:pt idx="1432">
                  <c:v>150.0</c:v>
                </c:pt>
                <c:pt idx="1433">
                  <c:v>149.0</c:v>
                </c:pt>
                <c:pt idx="1434">
                  <c:v>153.0</c:v>
                </c:pt>
                <c:pt idx="1435">
                  <c:v>148.0</c:v>
                </c:pt>
                <c:pt idx="1436">
                  <c:v>149.0</c:v>
                </c:pt>
                <c:pt idx="1437">
                  <c:v>148.0</c:v>
                </c:pt>
                <c:pt idx="1438">
                  <c:v>215.0</c:v>
                </c:pt>
                <c:pt idx="1439">
                  <c:v>220.0</c:v>
                </c:pt>
                <c:pt idx="1440">
                  <c:v>221.0</c:v>
                </c:pt>
                <c:pt idx="1441">
                  <c:v>219.0</c:v>
                </c:pt>
                <c:pt idx="1442">
                  <c:v>222.0</c:v>
                </c:pt>
                <c:pt idx="1443">
                  <c:v>231.6000061035156</c:v>
                </c:pt>
                <c:pt idx="1444">
                  <c:v>239.0</c:v>
                </c:pt>
                <c:pt idx="1445">
                  <c:v>241.0</c:v>
                </c:pt>
                <c:pt idx="1446">
                  <c:v>238.0</c:v>
                </c:pt>
                <c:pt idx="1447">
                  <c:v>242.0</c:v>
                </c:pt>
                <c:pt idx="1448">
                  <c:v>239.0</c:v>
                </c:pt>
                <c:pt idx="1449">
                  <c:v>246.0</c:v>
                </c:pt>
                <c:pt idx="1450">
                  <c:v>245.0</c:v>
                </c:pt>
                <c:pt idx="1451">
                  <c:v>246.0</c:v>
                </c:pt>
                <c:pt idx="1452">
                  <c:v>243.0</c:v>
                </c:pt>
                <c:pt idx="1453">
                  <c:v>254.0</c:v>
                </c:pt>
                <c:pt idx="1454">
                  <c:v>256.0</c:v>
                </c:pt>
                <c:pt idx="1455">
                  <c:v>252.6000061035156</c:v>
                </c:pt>
                <c:pt idx="1456">
                  <c:v>255.8000030517578</c:v>
                </c:pt>
                <c:pt idx="1457">
                  <c:v>262.0</c:v>
                </c:pt>
                <c:pt idx="1458">
                  <c:v>260.0</c:v>
                </c:pt>
                <c:pt idx="1459">
                  <c:v>261.0</c:v>
                </c:pt>
                <c:pt idx="1460">
                  <c:v>258.0</c:v>
                </c:pt>
                <c:pt idx="1461">
                  <c:v>262.0</c:v>
                </c:pt>
                <c:pt idx="1462">
                  <c:v>268.0</c:v>
                </c:pt>
                <c:pt idx="1463">
                  <c:v>276.0</c:v>
                </c:pt>
                <c:pt idx="1464">
                  <c:v>289.0</c:v>
                </c:pt>
                <c:pt idx="1465">
                  <c:v>288.0</c:v>
                </c:pt>
                <c:pt idx="1466">
                  <c:v>287.0</c:v>
                </c:pt>
                <c:pt idx="1467">
                  <c:v>286.3999938964843</c:v>
                </c:pt>
                <c:pt idx="1468">
                  <c:v>285.3999938964843</c:v>
                </c:pt>
                <c:pt idx="1469">
                  <c:v>286.0</c:v>
                </c:pt>
                <c:pt idx="1470">
                  <c:v>283.0</c:v>
                </c:pt>
                <c:pt idx="1471">
                  <c:v>277.0</c:v>
                </c:pt>
                <c:pt idx="1472">
                  <c:v>267.0</c:v>
                </c:pt>
                <c:pt idx="1473">
                  <c:v>264.0</c:v>
                </c:pt>
                <c:pt idx="1474">
                  <c:v>269.0</c:v>
                </c:pt>
                <c:pt idx="1475">
                  <c:v>266.0</c:v>
                </c:pt>
                <c:pt idx="1476">
                  <c:v>268.0</c:v>
                </c:pt>
                <c:pt idx="1477">
                  <c:v>267.0</c:v>
                </c:pt>
                <c:pt idx="1478">
                  <c:v>268.0</c:v>
                </c:pt>
                <c:pt idx="1479">
                  <c:v>268.0</c:v>
                </c:pt>
                <c:pt idx="1480">
                  <c:v>260.0</c:v>
                </c:pt>
                <c:pt idx="1481">
                  <c:v>262.0</c:v>
                </c:pt>
                <c:pt idx="1482">
                  <c:v>261.0</c:v>
                </c:pt>
                <c:pt idx="1483">
                  <c:v>263.0</c:v>
                </c:pt>
                <c:pt idx="1484">
                  <c:v>263.0</c:v>
                </c:pt>
                <c:pt idx="1485">
                  <c:v>261.0</c:v>
                </c:pt>
                <c:pt idx="1486">
                  <c:v>265.0</c:v>
                </c:pt>
                <c:pt idx="1487">
                  <c:v>260.0</c:v>
                </c:pt>
                <c:pt idx="1488">
                  <c:v>258.7999877929687</c:v>
                </c:pt>
                <c:pt idx="1489">
                  <c:v>257.7999877929687</c:v>
                </c:pt>
                <c:pt idx="1490">
                  <c:v>256.0</c:v>
                </c:pt>
                <c:pt idx="1491">
                  <c:v>259.0</c:v>
                </c:pt>
                <c:pt idx="1492">
                  <c:v>259.0</c:v>
                </c:pt>
                <c:pt idx="1493">
                  <c:v>272.0</c:v>
                </c:pt>
                <c:pt idx="1494">
                  <c:v>272.0</c:v>
                </c:pt>
                <c:pt idx="1495">
                  <c:v>277.0</c:v>
                </c:pt>
                <c:pt idx="1496">
                  <c:v>284.0</c:v>
                </c:pt>
                <c:pt idx="1497">
                  <c:v>283.0</c:v>
                </c:pt>
                <c:pt idx="1498">
                  <c:v>285.0</c:v>
                </c:pt>
                <c:pt idx="1499">
                  <c:v>286.2000122070312</c:v>
                </c:pt>
                <c:pt idx="1500">
                  <c:v>291.0</c:v>
                </c:pt>
                <c:pt idx="1501">
                  <c:v>298.0</c:v>
                </c:pt>
                <c:pt idx="1502">
                  <c:v>302.0</c:v>
                </c:pt>
                <c:pt idx="1503">
                  <c:v>310.0</c:v>
                </c:pt>
                <c:pt idx="1504">
                  <c:v>306.6000061035156</c:v>
                </c:pt>
                <c:pt idx="1505">
                  <c:v>311.0</c:v>
                </c:pt>
                <c:pt idx="1506">
                  <c:v>312.0</c:v>
                </c:pt>
                <c:pt idx="1507">
                  <c:v>312.0</c:v>
                </c:pt>
                <c:pt idx="1508">
                  <c:v>307.0</c:v>
                </c:pt>
                <c:pt idx="1509">
                  <c:v>308.0</c:v>
                </c:pt>
                <c:pt idx="1510">
                  <c:v>311.0</c:v>
                </c:pt>
                <c:pt idx="1511">
                  <c:v>311.0</c:v>
                </c:pt>
                <c:pt idx="1512">
                  <c:v>312.0</c:v>
                </c:pt>
                <c:pt idx="1513">
                  <c:v>311.0</c:v>
                </c:pt>
                <c:pt idx="1514">
                  <c:v>311.0</c:v>
                </c:pt>
                <c:pt idx="1515">
                  <c:v>312.7999877929687</c:v>
                </c:pt>
                <c:pt idx="1516">
                  <c:v>314.0</c:v>
                </c:pt>
                <c:pt idx="1517">
                  <c:v>307.7999877929687</c:v>
                </c:pt>
                <c:pt idx="1518">
                  <c:v>311.3333435058593</c:v>
                </c:pt>
                <c:pt idx="1519">
                  <c:v>312.0</c:v>
                </c:pt>
                <c:pt idx="1520">
                  <c:v>312.0</c:v>
                </c:pt>
                <c:pt idx="1521">
                  <c:v>309.0</c:v>
                </c:pt>
                <c:pt idx="1522">
                  <c:v>309.0</c:v>
                </c:pt>
                <c:pt idx="1523">
                  <c:v>308.0</c:v>
                </c:pt>
                <c:pt idx="1524">
                  <c:v>309.0</c:v>
                </c:pt>
                <c:pt idx="1525">
                  <c:v>304.0</c:v>
                </c:pt>
                <c:pt idx="1526">
                  <c:v>309.0</c:v>
                </c:pt>
                <c:pt idx="1527">
                  <c:v>302.0</c:v>
                </c:pt>
                <c:pt idx="1528">
                  <c:v>298.0</c:v>
                </c:pt>
                <c:pt idx="1529">
                  <c:v>302.0</c:v>
                </c:pt>
                <c:pt idx="1530">
                  <c:v>313.0</c:v>
                </c:pt>
                <c:pt idx="1531">
                  <c:v>310.0</c:v>
                </c:pt>
                <c:pt idx="1532">
                  <c:v>310.0</c:v>
                </c:pt>
                <c:pt idx="1533">
                  <c:v>305.6666564941406</c:v>
                </c:pt>
                <c:pt idx="1534">
                  <c:v>305.0</c:v>
                </c:pt>
                <c:pt idx="1535">
                  <c:v>320.0</c:v>
                </c:pt>
                <c:pt idx="1536">
                  <c:v>320.6666564941406</c:v>
                </c:pt>
                <c:pt idx="1537">
                  <c:v>322.0</c:v>
                </c:pt>
                <c:pt idx="1538">
                  <c:v>320.0</c:v>
                </c:pt>
                <c:pt idx="1539">
                  <c:v>326.0</c:v>
                </c:pt>
                <c:pt idx="1540">
                  <c:v>333.0</c:v>
                </c:pt>
                <c:pt idx="1541">
                  <c:v>327.0</c:v>
                </c:pt>
                <c:pt idx="1542">
                  <c:v>327.0</c:v>
                </c:pt>
                <c:pt idx="1543">
                  <c:v>329.0</c:v>
                </c:pt>
                <c:pt idx="1544">
                  <c:v>339.0</c:v>
                </c:pt>
                <c:pt idx="1545">
                  <c:v>336.0</c:v>
                </c:pt>
                <c:pt idx="1546">
                  <c:v>340.0</c:v>
                </c:pt>
                <c:pt idx="1547">
                  <c:v>335.0</c:v>
                </c:pt>
                <c:pt idx="1548">
                  <c:v>333.0</c:v>
                </c:pt>
                <c:pt idx="1549">
                  <c:v>335.0</c:v>
                </c:pt>
                <c:pt idx="1550">
                  <c:v>334.0</c:v>
                </c:pt>
                <c:pt idx="1551">
                  <c:v>334.0</c:v>
                </c:pt>
                <c:pt idx="1552">
                  <c:v>341.0</c:v>
                </c:pt>
                <c:pt idx="1553">
                  <c:v>342.0</c:v>
                </c:pt>
                <c:pt idx="1554">
                  <c:v>339.0</c:v>
                </c:pt>
                <c:pt idx="1555">
                  <c:v>343.0</c:v>
                </c:pt>
                <c:pt idx="1556">
                  <c:v>336.3333435058593</c:v>
                </c:pt>
                <c:pt idx="1557">
                  <c:v>332.2000122070312</c:v>
                </c:pt>
                <c:pt idx="1558">
                  <c:v>335.0</c:v>
                </c:pt>
                <c:pt idx="1559">
                  <c:v>331.0</c:v>
                </c:pt>
                <c:pt idx="1560">
                  <c:v>329.0</c:v>
                </c:pt>
                <c:pt idx="1561">
                  <c:v>328.0</c:v>
                </c:pt>
                <c:pt idx="1562">
                  <c:v>326.0</c:v>
                </c:pt>
                <c:pt idx="1563">
                  <c:v>331.0</c:v>
                </c:pt>
                <c:pt idx="1564">
                  <c:v>331.0</c:v>
                </c:pt>
                <c:pt idx="1565">
                  <c:v>328.0</c:v>
                </c:pt>
                <c:pt idx="1566">
                  <c:v>329.0</c:v>
                </c:pt>
                <c:pt idx="1567">
                  <c:v>327.0</c:v>
                </c:pt>
                <c:pt idx="1568">
                  <c:v>331.0</c:v>
                </c:pt>
                <c:pt idx="1569">
                  <c:v>324.0</c:v>
                </c:pt>
                <c:pt idx="1570">
                  <c:v>324.0</c:v>
                </c:pt>
                <c:pt idx="1571">
                  <c:v>320.0</c:v>
                </c:pt>
                <c:pt idx="1572">
                  <c:v>321.0</c:v>
                </c:pt>
                <c:pt idx="1573">
                  <c:v>321.0</c:v>
                </c:pt>
                <c:pt idx="1574">
                  <c:v>323.7999877929687</c:v>
                </c:pt>
                <c:pt idx="1575">
                  <c:v>329.2000122070312</c:v>
                </c:pt>
                <c:pt idx="1576">
                  <c:v>332.0</c:v>
                </c:pt>
                <c:pt idx="1577">
                  <c:v>335.2000122070312</c:v>
                </c:pt>
                <c:pt idx="1578">
                  <c:v>335.0</c:v>
                </c:pt>
                <c:pt idx="1579">
                  <c:v>334.0</c:v>
                </c:pt>
                <c:pt idx="1580">
                  <c:v>338.0</c:v>
                </c:pt>
                <c:pt idx="1581">
                  <c:v>377.0</c:v>
                </c:pt>
                <c:pt idx="1582">
                  <c:v>375.0</c:v>
                </c:pt>
                <c:pt idx="1583">
                  <c:v>384.0</c:v>
                </c:pt>
                <c:pt idx="1584">
                  <c:v>350.0</c:v>
                </c:pt>
                <c:pt idx="1585">
                  <c:v>360.0</c:v>
                </c:pt>
                <c:pt idx="1586">
                  <c:v>358.0</c:v>
                </c:pt>
                <c:pt idx="1587">
                  <c:v>352.0</c:v>
                </c:pt>
                <c:pt idx="1588">
                  <c:v>360.0</c:v>
                </c:pt>
                <c:pt idx="1589">
                  <c:v>378.0</c:v>
                </c:pt>
                <c:pt idx="1590">
                  <c:v>398.0</c:v>
                </c:pt>
                <c:pt idx="1591">
                  <c:v>395.0</c:v>
                </c:pt>
                <c:pt idx="1592">
                  <c:v>395.0</c:v>
                </c:pt>
                <c:pt idx="1593">
                  <c:v>399.7999877929687</c:v>
                </c:pt>
                <c:pt idx="1594">
                  <c:v>399.0</c:v>
                </c:pt>
                <c:pt idx="1595">
                  <c:v>393.0</c:v>
                </c:pt>
                <c:pt idx="1596">
                  <c:v>390.0</c:v>
                </c:pt>
                <c:pt idx="1597">
                  <c:v>394.0</c:v>
                </c:pt>
                <c:pt idx="1598">
                  <c:v>393.0</c:v>
                </c:pt>
                <c:pt idx="1599">
                  <c:v>403.0</c:v>
                </c:pt>
                <c:pt idx="1600">
                  <c:v>411.0</c:v>
                </c:pt>
                <c:pt idx="1601">
                  <c:v>423.0</c:v>
                </c:pt>
                <c:pt idx="1602">
                  <c:v>477.0</c:v>
                </c:pt>
                <c:pt idx="1603">
                  <c:v>469.0</c:v>
                </c:pt>
                <c:pt idx="1604">
                  <c:v>440.0</c:v>
                </c:pt>
                <c:pt idx="1605">
                  <c:v>446.0</c:v>
                </c:pt>
                <c:pt idx="1606">
                  <c:v>458.7999877929687</c:v>
                </c:pt>
                <c:pt idx="1607">
                  <c:v>482.0</c:v>
                </c:pt>
                <c:pt idx="1608">
                  <c:v>479.0</c:v>
                </c:pt>
                <c:pt idx="1609">
                  <c:v>491.5</c:v>
                </c:pt>
                <c:pt idx="1610">
                  <c:v>513.0</c:v>
                </c:pt>
                <c:pt idx="1611">
                  <c:v>551.0</c:v>
                </c:pt>
                <c:pt idx="1612">
                  <c:v>519.0</c:v>
                </c:pt>
                <c:pt idx="1613">
                  <c:v>518.0</c:v>
                </c:pt>
                <c:pt idx="1614">
                  <c:v>543.200012207032</c:v>
                </c:pt>
                <c:pt idx="1615">
                  <c:v>545.0</c:v>
                </c:pt>
                <c:pt idx="1616">
                  <c:v>545.0</c:v>
                </c:pt>
                <c:pt idx="1617">
                  <c:v>530.0</c:v>
                </c:pt>
                <c:pt idx="1618">
                  <c:v>582.0</c:v>
                </c:pt>
                <c:pt idx="1619">
                  <c:v>587.5999755859374</c:v>
                </c:pt>
                <c:pt idx="1620">
                  <c:v>527.0</c:v>
                </c:pt>
                <c:pt idx="1621">
                  <c:v>528.0</c:v>
                </c:pt>
                <c:pt idx="1622">
                  <c:v>528.0</c:v>
                </c:pt>
                <c:pt idx="1623">
                  <c:v>557.0</c:v>
                </c:pt>
                <c:pt idx="1624">
                  <c:v>563.0</c:v>
                </c:pt>
                <c:pt idx="1625">
                  <c:v>532.0</c:v>
                </c:pt>
                <c:pt idx="1626">
                  <c:v>529.0</c:v>
                </c:pt>
                <c:pt idx="1627">
                  <c:v>528.0</c:v>
                </c:pt>
                <c:pt idx="1628">
                  <c:v>533.0</c:v>
                </c:pt>
                <c:pt idx="1629">
                  <c:v>531.0</c:v>
                </c:pt>
                <c:pt idx="1630">
                  <c:v>527.0</c:v>
                </c:pt>
                <c:pt idx="1631">
                  <c:v>532.0</c:v>
                </c:pt>
                <c:pt idx="1632">
                  <c:v>529.0</c:v>
                </c:pt>
                <c:pt idx="1633">
                  <c:v>530.0</c:v>
                </c:pt>
                <c:pt idx="1634">
                  <c:v>532.0</c:v>
                </c:pt>
                <c:pt idx="1635">
                  <c:v>522.0</c:v>
                </c:pt>
                <c:pt idx="1636">
                  <c:v>518.0</c:v>
                </c:pt>
                <c:pt idx="1637">
                  <c:v>519.0</c:v>
                </c:pt>
                <c:pt idx="1638">
                  <c:v>527.200012207032</c:v>
                </c:pt>
                <c:pt idx="1639">
                  <c:v>523.0</c:v>
                </c:pt>
                <c:pt idx="1640">
                  <c:v>527.0</c:v>
                </c:pt>
                <c:pt idx="1641">
                  <c:v>526.0</c:v>
                </c:pt>
                <c:pt idx="1642">
                  <c:v>525.0</c:v>
                </c:pt>
                <c:pt idx="1643">
                  <c:v>520.0</c:v>
                </c:pt>
                <c:pt idx="1644">
                  <c:v>521.0</c:v>
                </c:pt>
                <c:pt idx="1645">
                  <c:v>543.0</c:v>
                </c:pt>
                <c:pt idx="1646">
                  <c:v>546.0</c:v>
                </c:pt>
                <c:pt idx="1647">
                  <c:v>546.0</c:v>
                </c:pt>
                <c:pt idx="1648">
                  <c:v>579.0</c:v>
                </c:pt>
                <c:pt idx="1649">
                  <c:v>574.0</c:v>
                </c:pt>
                <c:pt idx="1650">
                  <c:v>599.0</c:v>
                </c:pt>
                <c:pt idx="1651">
                  <c:v>629.0</c:v>
                </c:pt>
                <c:pt idx="1652">
                  <c:v>641.0</c:v>
                </c:pt>
                <c:pt idx="1653">
                  <c:v>645.0</c:v>
                </c:pt>
                <c:pt idx="1654">
                  <c:v>643.0</c:v>
                </c:pt>
                <c:pt idx="1655">
                  <c:v>652.0</c:v>
                </c:pt>
                <c:pt idx="1656">
                  <c:v>675.0</c:v>
                </c:pt>
                <c:pt idx="1657">
                  <c:v>676.0</c:v>
                </c:pt>
                <c:pt idx="1658">
                  <c:v>677.200012207032</c:v>
                </c:pt>
                <c:pt idx="1659">
                  <c:v>682.0</c:v>
                </c:pt>
                <c:pt idx="1660">
                  <c:v>676.0</c:v>
                </c:pt>
                <c:pt idx="1661">
                  <c:v>685.5</c:v>
                </c:pt>
                <c:pt idx="1662">
                  <c:v>672.0</c:v>
                </c:pt>
                <c:pt idx="1663">
                  <c:v>669.0</c:v>
                </c:pt>
                <c:pt idx="1664">
                  <c:v>670.0</c:v>
                </c:pt>
                <c:pt idx="1665">
                  <c:v>670.5</c:v>
                </c:pt>
                <c:pt idx="1666">
                  <c:v>637.0</c:v>
                </c:pt>
                <c:pt idx="1667">
                  <c:v>633.0</c:v>
                </c:pt>
                <c:pt idx="1668">
                  <c:v>631.0</c:v>
                </c:pt>
                <c:pt idx="1669">
                  <c:v>631.0</c:v>
                </c:pt>
                <c:pt idx="1670">
                  <c:v>616.0</c:v>
                </c:pt>
                <c:pt idx="1671">
                  <c:v>640.5</c:v>
                </c:pt>
                <c:pt idx="1672">
                  <c:v>618.0</c:v>
                </c:pt>
                <c:pt idx="1673">
                  <c:v>642.0</c:v>
                </c:pt>
                <c:pt idx="1674">
                  <c:v>666.0</c:v>
                </c:pt>
                <c:pt idx="1675">
                  <c:v>672.0</c:v>
                </c:pt>
                <c:pt idx="1676">
                  <c:v>674.0</c:v>
                </c:pt>
                <c:pt idx="1677">
                  <c:v>689.6666870117174</c:v>
                </c:pt>
                <c:pt idx="1678">
                  <c:v>697.0</c:v>
                </c:pt>
                <c:pt idx="1679">
                  <c:v>714.0</c:v>
                </c:pt>
                <c:pt idx="1680">
                  <c:v>734.0</c:v>
                </c:pt>
                <c:pt idx="1681">
                  <c:v>733.0</c:v>
                </c:pt>
                <c:pt idx="1682">
                  <c:v>731.7999877929684</c:v>
                </c:pt>
                <c:pt idx="1683">
                  <c:v>727.0</c:v>
                </c:pt>
                <c:pt idx="1684">
                  <c:v>727.7999877929684</c:v>
                </c:pt>
                <c:pt idx="1685">
                  <c:v>723.0</c:v>
                </c:pt>
                <c:pt idx="1686">
                  <c:v>728.7999877929684</c:v>
                </c:pt>
                <c:pt idx="1687">
                  <c:v>740.0</c:v>
                </c:pt>
                <c:pt idx="1688">
                  <c:v>780.0</c:v>
                </c:pt>
                <c:pt idx="1689">
                  <c:v>781.0</c:v>
                </c:pt>
                <c:pt idx="1690">
                  <c:v>780.0</c:v>
                </c:pt>
                <c:pt idx="1691">
                  <c:v>780.0</c:v>
                </c:pt>
                <c:pt idx="1692">
                  <c:v>781.0</c:v>
                </c:pt>
                <c:pt idx="1693">
                  <c:v>781.0</c:v>
                </c:pt>
                <c:pt idx="1694">
                  <c:v>778.0</c:v>
                </c:pt>
                <c:pt idx="1695">
                  <c:v>779.0</c:v>
                </c:pt>
                <c:pt idx="1696">
                  <c:v>778.0</c:v>
                </c:pt>
                <c:pt idx="1697">
                  <c:v>777.0</c:v>
                </c:pt>
                <c:pt idx="1698">
                  <c:v>776.0</c:v>
                </c:pt>
                <c:pt idx="1699">
                  <c:v>777.0</c:v>
                </c:pt>
                <c:pt idx="1700">
                  <c:v>778.0</c:v>
                </c:pt>
                <c:pt idx="1701">
                  <c:v>772.0</c:v>
                </c:pt>
                <c:pt idx="1702">
                  <c:v>769.0</c:v>
                </c:pt>
                <c:pt idx="1703">
                  <c:v>769.0</c:v>
                </c:pt>
                <c:pt idx="1704">
                  <c:v>764.0</c:v>
                </c:pt>
                <c:pt idx="1705">
                  <c:v>763.0</c:v>
                </c:pt>
                <c:pt idx="1706">
                  <c:v>758.0</c:v>
                </c:pt>
                <c:pt idx="1707">
                  <c:v>752.0</c:v>
                </c:pt>
                <c:pt idx="1708">
                  <c:v>750.0</c:v>
                </c:pt>
                <c:pt idx="1709">
                  <c:v>749.0</c:v>
                </c:pt>
                <c:pt idx="1710">
                  <c:v>744.0</c:v>
                </c:pt>
                <c:pt idx="1711">
                  <c:v>774.200012207032</c:v>
                </c:pt>
                <c:pt idx="1712">
                  <c:v>783.7999877929684</c:v>
                </c:pt>
                <c:pt idx="1713">
                  <c:v>782.7999877929684</c:v>
                </c:pt>
                <c:pt idx="1714">
                  <c:v>802.0</c:v>
                </c:pt>
                <c:pt idx="1715">
                  <c:v>824.0</c:v>
                </c:pt>
                <c:pt idx="1716">
                  <c:v>820.0</c:v>
                </c:pt>
                <c:pt idx="1717">
                  <c:v>822.0</c:v>
                </c:pt>
                <c:pt idx="1718">
                  <c:v>821.0</c:v>
                </c:pt>
                <c:pt idx="1719">
                  <c:v>833.0</c:v>
                </c:pt>
                <c:pt idx="1720">
                  <c:v>840.0</c:v>
                </c:pt>
                <c:pt idx="1721">
                  <c:v>850.0</c:v>
                </c:pt>
                <c:pt idx="1722">
                  <c:v>855.0</c:v>
                </c:pt>
                <c:pt idx="1723">
                  <c:v>864.0</c:v>
                </c:pt>
                <c:pt idx="1724">
                  <c:v>860.0</c:v>
                </c:pt>
                <c:pt idx="1725">
                  <c:v>860.0</c:v>
                </c:pt>
                <c:pt idx="1726">
                  <c:v>844.0</c:v>
                </c:pt>
              </c:numCache>
            </c:numRef>
          </c:val>
          <c:smooth val="0"/>
        </c:ser>
        <c:ser>
          <c:idx val="5"/>
          <c:order val="4"/>
          <c:tx>
            <c:v>Net Interchange</c:v>
          </c:tx>
          <c:spPr>
            <a:ln w="12700"/>
          </c:spPr>
          <c:marker>
            <c:symbol val="none"/>
          </c:marker>
          <c:cat>
            <c:strRef>
              <c:f>'January-June'!$A$41768:$A$43494</c:f>
              <c:strCache>
                <c:ptCount val="1727"/>
                <c:pt idx="0">
                  <c:v>05/25/12 00:00</c:v>
                </c:pt>
                <c:pt idx="1">
                  <c:v>05/25/12 00:05</c:v>
                </c:pt>
                <c:pt idx="2">
                  <c:v>05/25/12 00:10</c:v>
                </c:pt>
                <c:pt idx="3">
                  <c:v>05/25/12 00:15</c:v>
                </c:pt>
                <c:pt idx="4">
                  <c:v>05/25/12 00:20</c:v>
                </c:pt>
                <c:pt idx="5">
                  <c:v>05/25/12 00:25</c:v>
                </c:pt>
                <c:pt idx="6">
                  <c:v>05/25/12 00:30</c:v>
                </c:pt>
                <c:pt idx="7">
                  <c:v>05/25/12 00:35</c:v>
                </c:pt>
                <c:pt idx="8">
                  <c:v>05/25/12 00:40</c:v>
                </c:pt>
                <c:pt idx="9">
                  <c:v>05/25/12 00:45</c:v>
                </c:pt>
                <c:pt idx="10">
                  <c:v>05/25/12 00:50</c:v>
                </c:pt>
                <c:pt idx="11">
                  <c:v>05/25/12 00:55</c:v>
                </c:pt>
                <c:pt idx="12">
                  <c:v>05/25/12 01:00</c:v>
                </c:pt>
                <c:pt idx="13">
                  <c:v>05/25/12 01:05</c:v>
                </c:pt>
                <c:pt idx="14">
                  <c:v>05/25/12 01:10</c:v>
                </c:pt>
                <c:pt idx="15">
                  <c:v>05/25/12 01:15</c:v>
                </c:pt>
                <c:pt idx="16">
                  <c:v>05/25/12 01:20</c:v>
                </c:pt>
                <c:pt idx="17">
                  <c:v>05/25/12 01:25</c:v>
                </c:pt>
                <c:pt idx="18">
                  <c:v>05/25/12 01:30</c:v>
                </c:pt>
                <c:pt idx="19">
                  <c:v>05/25/12 01:35</c:v>
                </c:pt>
                <c:pt idx="20">
                  <c:v>05/25/12 01:40</c:v>
                </c:pt>
                <c:pt idx="21">
                  <c:v>05/25/12 01:45</c:v>
                </c:pt>
                <c:pt idx="22">
                  <c:v>05/25/12 01:50</c:v>
                </c:pt>
                <c:pt idx="23">
                  <c:v>05/25/12 01:55</c:v>
                </c:pt>
                <c:pt idx="24">
                  <c:v>05/25/12 02:00</c:v>
                </c:pt>
                <c:pt idx="25">
                  <c:v>05/25/12 02:05</c:v>
                </c:pt>
                <c:pt idx="26">
                  <c:v>05/25/12 02:10</c:v>
                </c:pt>
                <c:pt idx="27">
                  <c:v>05/25/12 02:15</c:v>
                </c:pt>
                <c:pt idx="28">
                  <c:v>05/25/12 02:20</c:v>
                </c:pt>
                <c:pt idx="29">
                  <c:v>05/25/12 02:25</c:v>
                </c:pt>
                <c:pt idx="30">
                  <c:v>05/25/12 02:30</c:v>
                </c:pt>
                <c:pt idx="31">
                  <c:v>05/25/12 02:35</c:v>
                </c:pt>
                <c:pt idx="32">
                  <c:v>05/25/12 02:40</c:v>
                </c:pt>
                <c:pt idx="33">
                  <c:v>05/25/12 02:45</c:v>
                </c:pt>
                <c:pt idx="34">
                  <c:v>05/25/12 02:50</c:v>
                </c:pt>
                <c:pt idx="35">
                  <c:v>05/25/12 02:55</c:v>
                </c:pt>
                <c:pt idx="36">
                  <c:v>05/25/12 03:00</c:v>
                </c:pt>
                <c:pt idx="37">
                  <c:v>05/25/12 03:05</c:v>
                </c:pt>
                <c:pt idx="38">
                  <c:v>05/25/12 03:10</c:v>
                </c:pt>
                <c:pt idx="39">
                  <c:v>05/25/12 03:15</c:v>
                </c:pt>
                <c:pt idx="40">
                  <c:v>05/25/12 03:20</c:v>
                </c:pt>
                <c:pt idx="41">
                  <c:v>05/25/12 03:25</c:v>
                </c:pt>
                <c:pt idx="42">
                  <c:v>05/25/12 03:30</c:v>
                </c:pt>
                <c:pt idx="43">
                  <c:v>05/25/12 03:35</c:v>
                </c:pt>
                <c:pt idx="44">
                  <c:v>05/25/12 03:40</c:v>
                </c:pt>
                <c:pt idx="45">
                  <c:v>05/25/12 03:45</c:v>
                </c:pt>
                <c:pt idx="46">
                  <c:v>05/25/12 03:50</c:v>
                </c:pt>
                <c:pt idx="47">
                  <c:v>05/25/12 03:55</c:v>
                </c:pt>
                <c:pt idx="48">
                  <c:v>05/25/12 04:00</c:v>
                </c:pt>
                <c:pt idx="49">
                  <c:v>05/25/12 04:05</c:v>
                </c:pt>
                <c:pt idx="50">
                  <c:v>05/25/12 04:10</c:v>
                </c:pt>
                <c:pt idx="51">
                  <c:v>05/25/12 04:15</c:v>
                </c:pt>
                <c:pt idx="52">
                  <c:v>05/25/12 04:20</c:v>
                </c:pt>
                <c:pt idx="53">
                  <c:v>05/25/12 04:25</c:v>
                </c:pt>
                <c:pt idx="54">
                  <c:v>05/25/12 04:30</c:v>
                </c:pt>
                <c:pt idx="55">
                  <c:v>05/25/12 04:35</c:v>
                </c:pt>
                <c:pt idx="56">
                  <c:v>05/25/12 04:40</c:v>
                </c:pt>
                <c:pt idx="57">
                  <c:v>05/25/12 04:45</c:v>
                </c:pt>
                <c:pt idx="58">
                  <c:v>05/25/12 04:50</c:v>
                </c:pt>
                <c:pt idx="59">
                  <c:v>05/25/12 04:55</c:v>
                </c:pt>
                <c:pt idx="60">
                  <c:v>05/25/12 05:00</c:v>
                </c:pt>
                <c:pt idx="61">
                  <c:v>05/25/12 05:05</c:v>
                </c:pt>
                <c:pt idx="62">
                  <c:v>05/25/12 05:10</c:v>
                </c:pt>
                <c:pt idx="63">
                  <c:v>05/25/12 05:15</c:v>
                </c:pt>
                <c:pt idx="64">
                  <c:v>05/25/12 05:20</c:v>
                </c:pt>
                <c:pt idx="65">
                  <c:v>05/25/12 05:25</c:v>
                </c:pt>
                <c:pt idx="66">
                  <c:v>05/25/12 05:30</c:v>
                </c:pt>
                <c:pt idx="67">
                  <c:v>05/25/12 05:35</c:v>
                </c:pt>
                <c:pt idx="68">
                  <c:v>05/25/12 05:40</c:v>
                </c:pt>
                <c:pt idx="69">
                  <c:v>05/25/12 05:45</c:v>
                </c:pt>
                <c:pt idx="70">
                  <c:v>05/25/12 05:50</c:v>
                </c:pt>
                <c:pt idx="71">
                  <c:v>05/25/12 05:55</c:v>
                </c:pt>
                <c:pt idx="72">
                  <c:v>05/25/12 06:00</c:v>
                </c:pt>
                <c:pt idx="73">
                  <c:v>05/25/12 06:05</c:v>
                </c:pt>
                <c:pt idx="74">
                  <c:v>05/25/12 06:10</c:v>
                </c:pt>
                <c:pt idx="75">
                  <c:v>05/25/12 06:15</c:v>
                </c:pt>
                <c:pt idx="76">
                  <c:v>05/25/12 06:20</c:v>
                </c:pt>
                <c:pt idx="77">
                  <c:v>05/25/12 06:25</c:v>
                </c:pt>
                <c:pt idx="78">
                  <c:v>05/25/12 06:30</c:v>
                </c:pt>
                <c:pt idx="79">
                  <c:v>05/25/12 06:35</c:v>
                </c:pt>
                <c:pt idx="80">
                  <c:v>05/25/12 06:40</c:v>
                </c:pt>
                <c:pt idx="81">
                  <c:v>05/25/12 06:45</c:v>
                </c:pt>
                <c:pt idx="82">
                  <c:v>05/25/12 06:50</c:v>
                </c:pt>
                <c:pt idx="83">
                  <c:v>05/25/12 06:55</c:v>
                </c:pt>
                <c:pt idx="84">
                  <c:v>05/25/12 07:00</c:v>
                </c:pt>
                <c:pt idx="85">
                  <c:v>05/25/12 07:05</c:v>
                </c:pt>
                <c:pt idx="86">
                  <c:v>05/25/12 07:10</c:v>
                </c:pt>
                <c:pt idx="87">
                  <c:v>05/25/12 07:15</c:v>
                </c:pt>
                <c:pt idx="88">
                  <c:v>05/25/12 07:20</c:v>
                </c:pt>
                <c:pt idx="89">
                  <c:v>05/25/12 07:25</c:v>
                </c:pt>
                <c:pt idx="90">
                  <c:v>05/25/12 07:30</c:v>
                </c:pt>
                <c:pt idx="91">
                  <c:v>05/25/12 07:35</c:v>
                </c:pt>
                <c:pt idx="92">
                  <c:v>05/25/12 07:40</c:v>
                </c:pt>
                <c:pt idx="93">
                  <c:v>05/25/12 07:45</c:v>
                </c:pt>
                <c:pt idx="94">
                  <c:v>05/25/12 07:50</c:v>
                </c:pt>
                <c:pt idx="95">
                  <c:v>05/25/12 07:55</c:v>
                </c:pt>
                <c:pt idx="96">
                  <c:v>05/25/12 08:00</c:v>
                </c:pt>
                <c:pt idx="97">
                  <c:v>05/25/12 08:05</c:v>
                </c:pt>
                <c:pt idx="98">
                  <c:v>05/25/12 08:10</c:v>
                </c:pt>
                <c:pt idx="99">
                  <c:v>05/25/12 08:15</c:v>
                </c:pt>
                <c:pt idx="100">
                  <c:v>05/25/12 08:20</c:v>
                </c:pt>
                <c:pt idx="101">
                  <c:v>05/25/12 08:25</c:v>
                </c:pt>
                <c:pt idx="102">
                  <c:v>05/25/12 08:30</c:v>
                </c:pt>
                <c:pt idx="103">
                  <c:v>05/25/12 08:35</c:v>
                </c:pt>
                <c:pt idx="104">
                  <c:v>05/25/12 08:40</c:v>
                </c:pt>
                <c:pt idx="105">
                  <c:v>05/25/12 08:45</c:v>
                </c:pt>
                <c:pt idx="106">
                  <c:v>05/25/12 08:50</c:v>
                </c:pt>
                <c:pt idx="107">
                  <c:v>05/25/12 08:55</c:v>
                </c:pt>
                <c:pt idx="108">
                  <c:v>05/25/12 09:00</c:v>
                </c:pt>
                <c:pt idx="109">
                  <c:v>05/25/12 09:05</c:v>
                </c:pt>
                <c:pt idx="110">
                  <c:v>05/25/12 09:10</c:v>
                </c:pt>
                <c:pt idx="111">
                  <c:v>05/25/12 09:15</c:v>
                </c:pt>
                <c:pt idx="112">
                  <c:v>05/25/12 09:20</c:v>
                </c:pt>
                <c:pt idx="113">
                  <c:v>05/25/12 09:25</c:v>
                </c:pt>
                <c:pt idx="114">
                  <c:v>05/25/12 09:30</c:v>
                </c:pt>
                <c:pt idx="115">
                  <c:v>05/25/12 09:35</c:v>
                </c:pt>
                <c:pt idx="116">
                  <c:v>05/25/12 09:40</c:v>
                </c:pt>
                <c:pt idx="117">
                  <c:v>05/25/12 09:45</c:v>
                </c:pt>
                <c:pt idx="118">
                  <c:v>05/25/12 09:50</c:v>
                </c:pt>
                <c:pt idx="119">
                  <c:v>05/25/12 09:55</c:v>
                </c:pt>
                <c:pt idx="120">
                  <c:v>05/25/12 10:00</c:v>
                </c:pt>
                <c:pt idx="121">
                  <c:v>05/25/12 10:05</c:v>
                </c:pt>
                <c:pt idx="122">
                  <c:v>05/25/12 10:10</c:v>
                </c:pt>
                <c:pt idx="123">
                  <c:v>05/25/12 10:15</c:v>
                </c:pt>
                <c:pt idx="124">
                  <c:v>05/25/12 10:20</c:v>
                </c:pt>
                <c:pt idx="125">
                  <c:v>05/25/12 10:25</c:v>
                </c:pt>
                <c:pt idx="126">
                  <c:v>05/25/12 10:30</c:v>
                </c:pt>
                <c:pt idx="127">
                  <c:v>05/25/12 10:35</c:v>
                </c:pt>
                <c:pt idx="128">
                  <c:v>05/25/12 10:40</c:v>
                </c:pt>
                <c:pt idx="129">
                  <c:v>05/25/12 10:45</c:v>
                </c:pt>
                <c:pt idx="130">
                  <c:v>05/25/12 10:50</c:v>
                </c:pt>
                <c:pt idx="131">
                  <c:v>05/25/12 10:55</c:v>
                </c:pt>
                <c:pt idx="132">
                  <c:v>05/25/12 11:00</c:v>
                </c:pt>
                <c:pt idx="133">
                  <c:v>05/25/12 11:05</c:v>
                </c:pt>
                <c:pt idx="134">
                  <c:v>05/25/12 11:10</c:v>
                </c:pt>
                <c:pt idx="135">
                  <c:v>05/25/12 11:15</c:v>
                </c:pt>
                <c:pt idx="136">
                  <c:v>05/25/12 11:20</c:v>
                </c:pt>
                <c:pt idx="137">
                  <c:v>05/25/12 11:25</c:v>
                </c:pt>
                <c:pt idx="138">
                  <c:v>05/25/12 11:30</c:v>
                </c:pt>
                <c:pt idx="139">
                  <c:v>05/25/12 11:35</c:v>
                </c:pt>
                <c:pt idx="140">
                  <c:v>05/25/12 11:40</c:v>
                </c:pt>
                <c:pt idx="141">
                  <c:v>05/25/12 11:45</c:v>
                </c:pt>
                <c:pt idx="142">
                  <c:v>05/25/12 11:50</c:v>
                </c:pt>
                <c:pt idx="143">
                  <c:v>05/25/12 11:55</c:v>
                </c:pt>
                <c:pt idx="144">
                  <c:v>05/25/12 12:00</c:v>
                </c:pt>
                <c:pt idx="145">
                  <c:v>05/25/12 12:05</c:v>
                </c:pt>
                <c:pt idx="146">
                  <c:v>05/25/12 12:10</c:v>
                </c:pt>
                <c:pt idx="147">
                  <c:v>05/25/12 12:15</c:v>
                </c:pt>
                <c:pt idx="148">
                  <c:v>05/25/12 12:20</c:v>
                </c:pt>
                <c:pt idx="149">
                  <c:v>05/25/12 12:25</c:v>
                </c:pt>
                <c:pt idx="150">
                  <c:v>05/25/12 12:30</c:v>
                </c:pt>
                <c:pt idx="151">
                  <c:v>05/25/12 12:35</c:v>
                </c:pt>
                <c:pt idx="152">
                  <c:v>05/25/12 12:40</c:v>
                </c:pt>
                <c:pt idx="153">
                  <c:v>05/25/12 12:45</c:v>
                </c:pt>
                <c:pt idx="154">
                  <c:v>05/25/12 12:50</c:v>
                </c:pt>
                <c:pt idx="155">
                  <c:v>05/25/12 12:55</c:v>
                </c:pt>
                <c:pt idx="156">
                  <c:v>05/25/12 13:00</c:v>
                </c:pt>
                <c:pt idx="157">
                  <c:v>05/25/12 13:05</c:v>
                </c:pt>
                <c:pt idx="158">
                  <c:v>05/25/12 13:10</c:v>
                </c:pt>
                <c:pt idx="159">
                  <c:v>05/25/12 13:15</c:v>
                </c:pt>
                <c:pt idx="160">
                  <c:v>05/25/12 13:20</c:v>
                </c:pt>
                <c:pt idx="161">
                  <c:v>05/25/12 13:25</c:v>
                </c:pt>
                <c:pt idx="162">
                  <c:v>05/25/12 13:30</c:v>
                </c:pt>
                <c:pt idx="163">
                  <c:v>05/25/12 13:35</c:v>
                </c:pt>
                <c:pt idx="164">
                  <c:v>05/25/12 13:40</c:v>
                </c:pt>
                <c:pt idx="165">
                  <c:v>05/25/12 13:45</c:v>
                </c:pt>
                <c:pt idx="166">
                  <c:v>05/25/12 13:50</c:v>
                </c:pt>
                <c:pt idx="167">
                  <c:v>05/25/12 13:55</c:v>
                </c:pt>
                <c:pt idx="168">
                  <c:v>05/25/12 14:00</c:v>
                </c:pt>
                <c:pt idx="169">
                  <c:v>05/25/12 14:05</c:v>
                </c:pt>
                <c:pt idx="170">
                  <c:v>05/25/12 14:10</c:v>
                </c:pt>
                <c:pt idx="171">
                  <c:v>05/25/12 14:15</c:v>
                </c:pt>
                <c:pt idx="172">
                  <c:v>05/25/12 14:20</c:v>
                </c:pt>
                <c:pt idx="173">
                  <c:v>05/25/12 14:25</c:v>
                </c:pt>
                <c:pt idx="174">
                  <c:v>05/25/12 14:30</c:v>
                </c:pt>
                <c:pt idx="175">
                  <c:v>05/25/12 14:35</c:v>
                </c:pt>
                <c:pt idx="176">
                  <c:v>05/25/12 14:40</c:v>
                </c:pt>
                <c:pt idx="177">
                  <c:v>05/25/12 14:45</c:v>
                </c:pt>
                <c:pt idx="178">
                  <c:v>05/25/12 14:50</c:v>
                </c:pt>
                <c:pt idx="179">
                  <c:v>05/25/12 14:55</c:v>
                </c:pt>
                <c:pt idx="180">
                  <c:v>05/25/12 15:00</c:v>
                </c:pt>
                <c:pt idx="181">
                  <c:v>05/25/12 15:05</c:v>
                </c:pt>
                <c:pt idx="182">
                  <c:v>05/25/12 15:10</c:v>
                </c:pt>
                <c:pt idx="183">
                  <c:v>05/25/12 15:15</c:v>
                </c:pt>
                <c:pt idx="184">
                  <c:v>05/25/12 15:20</c:v>
                </c:pt>
                <c:pt idx="185">
                  <c:v>05/25/12 15:25</c:v>
                </c:pt>
                <c:pt idx="186">
                  <c:v>05/25/12 15:30</c:v>
                </c:pt>
                <c:pt idx="187">
                  <c:v>05/25/12 15:35</c:v>
                </c:pt>
                <c:pt idx="188">
                  <c:v>05/25/12 15:40</c:v>
                </c:pt>
                <c:pt idx="189">
                  <c:v>05/25/12 15:45</c:v>
                </c:pt>
                <c:pt idx="190">
                  <c:v>05/25/12 15:50</c:v>
                </c:pt>
                <c:pt idx="191">
                  <c:v>05/25/12 15:55</c:v>
                </c:pt>
                <c:pt idx="192">
                  <c:v>05/25/12 16:00</c:v>
                </c:pt>
                <c:pt idx="193">
                  <c:v>05/25/12 16:05</c:v>
                </c:pt>
                <c:pt idx="194">
                  <c:v>05/25/12 16:10</c:v>
                </c:pt>
                <c:pt idx="195">
                  <c:v>05/25/12 16:15</c:v>
                </c:pt>
                <c:pt idx="196">
                  <c:v>05/25/12 16:20</c:v>
                </c:pt>
                <c:pt idx="197">
                  <c:v>05/25/12 16:25</c:v>
                </c:pt>
                <c:pt idx="198">
                  <c:v>05/25/12 16:30</c:v>
                </c:pt>
                <c:pt idx="199">
                  <c:v>05/25/12 16:35</c:v>
                </c:pt>
                <c:pt idx="200">
                  <c:v>05/25/12 16:40</c:v>
                </c:pt>
                <c:pt idx="201">
                  <c:v>05/25/12 16:45</c:v>
                </c:pt>
                <c:pt idx="202">
                  <c:v>05/25/12 16:50</c:v>
                </c:pt>
                <c:pt idx="203">
                  <c:v>05/25/12 16:55</c:v>
                </c:pt>
                <c:pt idx="204">
                  <c:v>05/25/12 17:00</c:v>
                </c:pt>
                <c:pt idx="205">
                  <c:v>05/25/12 17:05</c:v>
                </c:pt>
                <c:pt idx="206">
                  <c:v>05/25/12 17:10</c:v>
                </c:pt>
                <c:pt idx="207">
                  <c:v>05/25/12 17:15</c:v>
                </c:pt>
                <c:pt idx="208">
                  <c:v>05/25/12 17:20</c:v>
                </c:pt>
                <c:pt idx="209">
                  <c:v>05/25/12 17:25</c:v>
                </c:pt>
                <c:pt idx="210">
                  <c:v>05/25/12 17:30</c:v>
                </c:pt>
                <c:pt idx="211">
                  <c:v>05/25/12 17:35</c:v>
                </c:pt>
                <c:pt idx="212">
                  <c:v>05/25/12 17:40</c:v>
                </c:pt>
                <c:pt idx="213">
                  <c:v>05/25/12 17:45</c:v>
                </c:pt>
                <c:pt idx="214">
                  <c:v>05/25/12 17:50</c:v>
                </c:pt>
                <c:pt idx="215">
                  <c:v>05/25/12 17:55</c:v>
                </c:pt>
                <c:pt idx="216">
                  <c:v>05/25/12 18:00</c:v>
                </c:pt>
                <c:pt idx="217">
                  <c:v>05/25/12 18:05</c:v>
                </c:pt>
                <c:pt idx="218">
                  <c:v>05/25/12 18:10</c:v>
                </c:pt>
                <c:pt idx="219">
                  <c:v>05/25/12 18:15</c:v>
                </c:pt>
                <c:pt idx="220">
                  <c:v>05/25/12 18:20</c:v>
                </c:pt>
                <c:pt idx="221">
                  <c:v>05/25/12 18:25</c:v>
                </c:pt>
                <c:pt idx="222">
                  <c:v>05/25/12 18:30</c:v>
                </c:pt>
                <c:pt idx="223">
                  <c:v>05/25/12 18:35</c:v>
                </c:pt>
                <c:pt idx="224">
                  <c:v>05/25/12 18:40</c:v>
                </c:pt>
                <c:pt idx="225">
                  <c:v>05/25/12 18:45</c:v>
                </c:pt>
                <c:pt idx="226">
                  <c:v>05/25/12 18:50</c:v>
                </c:pt>
                <c:pt idx="227">
                  <c:v>05/25/12 18:55</c:v>
                </c:pt>
                <c:pt idx="228">
                  <c:v>05/25/12 19:00</c:v>
                </c:pt>
                <c:pt idx="229">
                  <c:v>05/25/12 19:05</c:v>
                </c:pt>
                <c:pt idx="230">
                  <c:v>05/25/12 19:10</c:v>
                </c:pt>
                <c:pt idx="231">
                  <c:v>05/25/12 19:15</c:v>
                </c:pt>
                <c:pt idx="232">
                  <c:v>05/25/12 19:20</c:v>
                </c:pt>
                <c:pt idx="233">
                  <c:v>05/25/12 19:25</c:v>
                </c:pt>
                <c:pt idx="234">
                  <c:v>05/25/12 19:30</c:v>
                </c:pt>
                <c:pt idx="235">
                  <c:v>05/25/12 19:35</c:v>
                </c:pt>
                <c:pt idx="236">
                  <c:v>05/25/12 19:40</c:v>
                </c:pt>
                <c:pt idx="237">
                  <c:v>05/25/12 19:45</c:v>
                </c:pt>
                <c:pt idx="238">
                  <c:v>05/25/12 19:50</c:v>
                </c:pt>
                <c:pt idx="239">
                  <c:v>05/25/12 19:55</c:v>
                </c:pt>
                <c:pt idx="240">
                  <c:v>05/25/12 20:00</c:v>
                </c:pt>
                <c:pt idx="241">
                  <c:v>05/25/12 20:05</c:v>
                </c:pt>
                <c:pt idx="242">
                  <c:v>05/25/12 20:10</c:v>
                </c:pt>
                <c:pt idx="243">
                  <c:v>05/25/12 20:15</c:v>
                </c:pt>
                <c:pt idx="244">
                  <c:v>05/25/12 20:20</c:v>
                </c:pt>
                <c:pt idx="245">
                  <c:v>05/25/12 20:25</c:v>
                </c:pt>
                <c:pt idx="246">
                  <c:v>05/25/12 20:30</c:v>
                </c:pt>
                <c:pt idx="247">
                  <c:v>05/25/12 20:35</c:v>
                </c:pt>
                <c:pt idx="248">
                  <c:v>05/25/12 20:40</c:v>
                </c:pt>
                <c:pt idx="249">
                  <c:v>05/25/12 20:45</c:v>
                </c:pt>
                <c:pt idx="250">
                  <c:v>05/25/12 20:50</c:v>
                </c:pt>
                <c:pt idx="251">
                  <c:v>05/25/12 20:55</c:v>
                </c:pt>
                <c:pt idx="252">
                  <c:v>05/25/12 21:00</c:v>
                </c:pt>
                <c:pt idx="253">
                  <c:v>05/25/12 21:05</c:v>
                </c:pt>
                <c:pt idx="254">
                  <c:v>05/25/12 21:10</c:v>
                </c:pt>
                <c:pt idx="255">
                  <c:v>05/25/12 21:15</c:v>
                </c:pt>
                <c:pt idx="256">
                  <c:v>05/25/12 21:20</c:v>
                </c:pt>
                <c:pt idx="257">
                  <c:v>05/25/12 21:25</c:v>
                </c:pt>
                <c:pt idx="258">
                  <c:v>05/25/12 21:30</c:v>
                </c:pt>
                <c:pt idx="259">
                  <c:v>05/25/12 21:35</c:v>
                </c:pt>
                <c:pt idx="260">
                  <c:v>05/25/12 21:40</c:v>
                </c:pt>
                <c:pt idx="261">
                  <c:v>05/25/12 21:45</c:v>
                </c:pt>
                <c:pt idx="262">
                  <c:v>05/25/12 21:50</c:v>
                </c:pt>
                <c:pt idx="263">
                  <c:v>05/25/12 21:55</c:v>
                </c:pt>
                <c:pt idx="264">
                  <c:v>05/25/12 22:00</c:v>
                </c:pt>
                <c:pt idx="265">
                  <c:v>05/25/12 22:05</c:v>
                </c:pt>
                <c:pt idx="266">
                  <c:v>05/25/12 22:10</c:v>
                </c:pt>
                <c:pt idx="267">
                  <c:v>05/25/12 22:15</c:v>
                </c:pt>
                <c:pt idx="268">
                  <c:v>05/25/12 22:20</c:v>
                </c:pt>
                <c:pt idx="269">
                  <c:v>05/25/12 22:25</c:v>
                </c:pt>
                <c:pt idx="270">
                  <c:v>05/25/12 22:30</c:v>
                </c:pt>
                <c:pt idx="271">
                  <c:v>05/25/12 22:35</c:v>
                </c:pt>
                <c:pt idx="272">
                  <c:v>05/25/12 22:40</c:v>
                </c:pt>
                <c:pt idx="273">
                  <c:v>05/25/12 22:45</c:v>
                </c:pt>
                <c:pt idx="274">
                  <c:v>05/25/12 22:50</c:v>
                </c:pt>
                <c:pt idx="275">
                  <c:v>05/25/12 22:55</c:v>
                </c:pt>
                <c:pt idx="276">
                  <c:v>05/25/12 23:00</c:v>
                </c:pt>
                <c:pt idx="277">
                  <c:v>05/25/12 23:05</c:v>
                </c:pt>
                <c:pt idx="278">
                  <c:v>05/25/12 23:10</c:v>
                </c:pt>
                <c:pt idx="279">
                  <c:v>05/25/12 23:15</c:v>
                </c:pt>
                <c:pt idx="280">
                  <c:v>05/25/12 23:20</c:v>
                </c:pt>
                <c:pt idx="281">
                  <c:v>05/25/12 23:25</c:v>
                </c:pt>
                <c:pt idx="282">
                  <c:v>05/25/12 23:30</c:v>
                </c:pt>
                <c:pt idx="283">
                  <c:v>05/25/12 23:35</c:v>
                </c:pt>
                <c:pt idx="284">
                  <c:v>05/25/12 23:40</c:v>
                </c:pt>
                <c:pt idx="285">
                  <c:v>05/25/12 23:45</c:v>
                </c:pt>
                <c:pt idx="286">
                  <c:v>05/25/12 23:50</c:v>
                </c:pt>
                <c:pt idx="287">
                  <c:v>05/25/12 23:55</c:v>
                </c:pt>
                <c:pt idx="288">
                  <c:v>05/26/12 00:00</c:v>
                </c:pt>
                <c:pt idx="289">
                  <c:v>05/26/12 00:05</c:v>
                </c:pt>
                <c:pt idx="290">
                  <c:v>05/26/12 00:10</c:v>
                </c:pt>
                <c:pt idx="291">
                  <c:v>05/26/12 00:15</c:v>
                </c:pt>
                <c:pt idx="292">
                  <c:v>05/26/12 00:20</c:v>
                </c:pt>
                <c:pt idx="293">
                  <c:v>05/26/12 00:25</c:v>
                </c:pt>
                <c:pt idx="294">
                  <c:v>05/26/12 00:30</c:v>
                </c:pt>
                <c:pt idx="295">
                  <c:v>05/26/12 00:35</c:v>
                </c:pt>
                <c:pt idx="296">
                  <c:v>05/26/12 00:40</c:v>
                </c:pt>
                <c:pt idx="297">
                  <c:v>05/26/12 00:45</c:v>
                </c:pt>
                <c:pt idx="298">
                  <c:v>05/26/12 00:50</c:v>
                </c:pt>
                <c:pt idx="299">
                  <c:v>05/26/12 00:55</c:v>
                </c:pt>
                <c:pt idx="300">
                  <c:v>05/26/12 01:00</c:v>
                </c:pt>
                <c:pt idx="301">
                  <c:v>05/26/12 01:05</c:v>
                </c:pt>
                <c:pt idx="302">
                  <c:v>05/26/12 01:10</c:v>
                </c:pt>
                <c:pt idx="303">
                  <c:v>05/26/12 01:15</c:v>
                </c:pt>
                <c:pt idx="304">
                  <c:v>05/26/12 01:20</c:v>
                </c:pt>
                <c:pt idx="305">
                  <c:v>05/26/12 01:25</c:v>
                </c:pt>
                <c:pt idx="306">
                  <c:v>05/26/12 01:30</c:v>
                </c:pt>
                <c:pt idx="307">
                  <c:v>05/26/12 01:35</c:v>
                </c:pt>
                <c:pt idx="308">
                  <c:v>05/26/12 01:40</c:v>
                </c:pt>
                <c:pt idx="309">
                  <c:v>05/26/12 01:45</c:v>
                </c:pt>
                <c:pt idx="310">
                  <c:v>05/26/12 01:50</c:v>
                </c:pt>
                <c:pt idx="311">
                  <c:v>05/26/12 01:55</c:v>
                </c:pt>
                <c:pt idx="312">
                  <c:v>05/26/12 02:00</c:v>
                </c:pt>
                <c:pt idx="313">
                  <c:v>05/26/12 02:05</c:v>
                </c:pt>
                <c:pt idx="314">
                  <c:v>05/26/12 02:10</c:v>
                </c:pt>
                <c:pt idx="315">
                  <c:v>05/26/12 02:15</c:v>
                </c:pt>
                <c:pt idx="316">
                  <c:v>05/26/12 02:20</c:v>
                </c:pt>
                <c:pt idx="317">
                  <c:v>05/26/12 02:25</c:v>
                </c:pt>
                <c:pt idx="318">
                  <c:v>05/26/12 02:30</c:v>
                </c:pt>
                <c:pt idx="319">
                  <c:v>05/26/12 02:35</c:v>
                </c:pt>
                <c:pt idx="320">
                  <c:v>05/26/12 02:40</c:v>
                </c:pt>
                <c:pt idx="321">
                  <c:v>05/26/12 02:45</c:v>
                </c:pt>
                <c:pt idx="322">
                  <c:v>05/26/12 02:50</c:v>
                </c:pt>
                <c:pt idx="323">
                  <c:v>05/26/12 02:55</c:v>
                </c:pt>
                <c:pt idx="324">
                  <c:v>05/26/12 03:00</c:v>
                </c:pt>
                <c:pt idx="325">
                  <c:v>05/26/12 03:05</c:v>
                </c:pt>
                <c:pt idx="326">
                  <c:v>05/26/12 03:10</c:v>
                </c:pt>
                <c:pt idx="327">
                  <c:v>05/26/12 03:15</c:v>
                </c:pt>
                <c:pt idx="328">
                  <c:v>05/26/12 03:20</c:v>
                </c:pt>
                <c:pt idx="329">
                  <c:v>05/26/12 03:25</c:v>
                </c:pt>
                <c:pt idx="330">
                  <c:v>05/26/12 03:30</c:v>
                </c:pt>
                <c:pt idx="331">
                  <c:v>05/26/12 03:35</c:v>
                </c:pt>
                <c:pt idx="332">
                  <c:v>05/26/12 03:40</c:v>
                </c:pt>
                <c:pt idx="333">
                  <c:v>05/26/12 03:45</c:v>
                </c:pt>
                <c:pt idx="334">
                  <c:v>05/26/12 03:50</c:v>
                </c:pt>
                <c:pt idx="335">
                  <c:v>05/26/12 03:55</c:v>
                </c:pt>
                <c:pt idx="336">
                  <c:v>05/26/12 04:00</c:v>
                </c:pt>
                <c:pt idx="337">
                  <c:v>05/26/12 04:05</c:v>
                </c:pt>
                <c:pt idx="338">
                  <c:v>05/26/12 04:10</c:v>
                </c:pt>
                <c:pt idx="339">
                  <c:v>05/26/12 04:15</c:v>
                </c:pt>
                <c:pt idx="340">
                  <c:v>05/26/12 04:20</c:v>
                </c:pt>
                <c:pt idx="341">
                  <c:v>05/26/12 04:25</c:v>
                </c:pt>
                <c:pt idx="342">
                  <c:v>05/26/12 04:30</c:v>
                </c:pt>
                <c:pt idx="343">
                  <c:v>05/26/12 04:35</c:v>
                </c:pt>
                <c:pt idx="344">
                  <c:v>05/26/12 04:40</c:v>
                </c:pt>
                <c:pt idx="345">
                  <c:v>05/26/12 04:45</c:v>
                </c:pt>
                <c:pt idx="346">
                  <c:v>05/26/12 04:50</c:v>
                </c:pt>
                <c:pt idx="347">
                  <c:v>05/26/12 04:55</c:v>
                </c:pt>
                <c:pt idx="348">
                  <c:v>05/26/12 05:00</c:v>
                </c:pt>
                <c:pt idx="349">
                  <c:v>05/26/12 05:05</c:v>
                </c:pt>
                <c:pt idx="350">
                  <c:v>05/26/12 05:10</c:v>
                </c:pt>
                <c:pt idx="351">
                  <c:v>05/26/12 05:15</c:v>
                </c:pt>
                <c:pt idx="352">
                  <c:v>05/26/12 05:20</c:v>
                </c:pt>
                <c:pt idx="353">
                  <c:v>05/26/12 05:25</c:v>
                </c:pt>
                <c:pt idx="354">
                  <c:v>05/26/12 05:30</c:v>
                </c:pt>
                <c:pt idx="355">
                  <c:v>05/26/12 05:35</c:v>
                </c:pt>
                <c:pt idx="356">
                  <c:v>05/26/12 05:40</c:v>
                </c:pt>
                <c:pt idx="357">
                  <c:v>05/26/12 05:45</c:v>
                </c:pt>
                <c:pt idx="358">
                  <c:v>05/26/12 05:50</c:v>
                </c:pt>
                <c:pt idx="359">
                  <c:v>05/26/12 05:55</c:v>
                </c:pt>
                <c:pt idx="360">
                  <c:v>05/26/12 06:00</c:v>
                </c:pt>
                <c:pt idx="361">
                  <c:v>05/26/12 06:05</c:v>
                </c:pt>
                <c:pt idx="362">
                  <c:v>05/26/12 06:10</c:v>
                </c:pt>
                <c:pt idx="363">
                  <c:v>05/26/12 06:15</c:v>
                </c:pt>
                <c:pt idx="364">
                  <c:v>05/26/12 06:20</c:v>
                </c:pt>
                <c:pt idx="365">
                  <c:v>05/26/12 06:25</c:v>
                </c:pt>
                <c:pt idx="366">
                  <c:v>05/26/12 06:30</c:v>
                </c:pt>
                <c:pt idx="367">
                  <c:v>05/26/12 06:35</c:v>
                </c:pt>
                <c:pt idx="368">
                  <c:v>05/26/12 06:40</c:v>
                </c:pt>
                <c:pt idx="369">
                  <c:v>05/26/12 06:45</c:v>
                </c:pt>
                <c:pt idx="370">
                  <c:v>05/26/12 06:50</c:v>
                </c:pt>
                <c:pt idx="371">
                  <c:v>05/26/12 06:55</c:v>
                </c:pt>
                <c:pt idx="372">
                  <c:v>05/26/12 07:00</c:v>
                </c:pt>
                <c:pt idx="373">
                  <c:v>05/26/12 07:05</c:v>
                </c:pt>
                <c:pt idx="374">
                  <c:v>05/26/12 07:10</c:v>
                </c:pt>
                <c:pt idx="375">
                  <c:v>05/26/12 07:15</c:v>
                </c:pt>
                <c:pt idx="376">
                  <c:v>05/26/12 07:20</c:v>
                </c:pt>
                <c:pt idx="377">
                  <c:v>05/26/12 07:25</c:v>
                </c:pt>
                <c:pt idx="378">
                  <c:v>05/26/12 07:30</c:v>
                </c:pt>
                <c:pt idx="379">
                  <c:v>05/26/12 07:35</c:v>
                </c:pt>
                <c:pt idx="380">
                  <c:v>05/26/12 07:40</c:v>
                </c:pt>
                <c:pt idx="381">
                  <c:v>05/26/12 07:45</c:v>
                </c:pt>
                <c:pt idx="382">
                  <c:v>05/26/12 07:50</c:v>
                </c:pt>
                <c:pt idx="383">
                  <c:v>05/26/12 07:55</c:v>
                </c:pt>
                <c:pt idx="384">
                  <c:v>05/26/12 08:00</c:v>
                </c:pt>
                <c:pt idx="385">
                  <c:v>05/26/12 08:05</c:v>
                </c:pt>
                <c:pt idx="386">
                  <c:v>05/26/12 08:10</c:v>
                </c:pt>
                <c:pt idx="387">
                  <c:v>05/26/12 08:15</c:v>
                </c:pt>
                <c:pt idx="388">
                  <c:v>05/26/12 08:20</c:v>
                </c:pt>
                <c:pt idx="389">
                  <c:v>05/26/12 08:25</c:v>
                </c:pt>
                <c:pt idx="390">
                  <c:v>05/26/12 08:30</c:v>
                </c:pt>
                <c:pt idx="391">
                  <c:v>05/26/12 08:35</c:v>
                </c:pt>
                <c:pt idx="392">
                  <c:v>05/26/12 08:40</c:v>
                </c:pt>
                <c:pt idx="393">
                  <c:v>05/26/12 08:45</c:v>
                </c:pt>
                <c:pt idx="394">
                  <c:v>05/26/12 08:50</c:v>
                </c:pt>
                <c:pt idx="395">
                  <c:v>05/26/12 08:55</c:v>
                </c:pt>
                <c:pt idx="396">
                  <c:v>05/26/12 09:00</c:v>
                </c:pt>
                <c:pt idx="397">
                  <c:v>05/26/12 09:05</c:v>
                </c:pt>
                <c:pt idx="398">
                  <c:v>05/26/12 09:10</c:v>
                </c:pt>
                <c:pt idx="399">
                  <c:v>05/26/12 09:15</c:v>
                </c:pt>
                <c:pt idx="400">
                  <c:v>05/26/12 09:20</c:v>
                </c:pt>
                <c:pt idx="401">
                  <c:v>05/26/12 09:25</c:v>
                </c:pt>
                <c:pt idx="402">
                  <c:v>05/26/12 09:30</c:v>
                </c:pt>
                <c:pt idx="403">
                  <c:v>05/26/12 09:35</c:v>
                </c:pt>
                <c:pt idx="404">
                  <c:v>05/26/12 09:40</c:v>
                </c:pt>
                <c:pt idx="405">
                  <c:v>05/26/12 09:45</c:v>
                </c:pt>
                <c:pt idx="406">
                  <c:v>05/26/12 09:50</c:v>
                </c:pt>
                <c:pt idx="407">
                  <c:v>05/26/12 09:55</c:v>
                </c:pt>
                <c:pt idx="408">
                  <c:v>05/26/12 10:00</c:v>
                </c:pt>
                <c:pt idx="409">
                  <c:v>05/26/12 10:05</c:v>
                </c:pt>
                <c:pt idx="410">
                  <c:v>05/26/12 10:10</c:v>
                </c:pt>
                <c:pt idx="411">
                  <c:v>05/26/12 10:15</c:v>
                </c:pt>
                <c:pt idx="412">
                  <c:v>05/26/12 10:20</c:v>
                </c:pt>
                <c:pt idx="413">
                  <c:v>05/26/12 10:25</c:v>
                </c:pt>
                <c:pt idx="414">
                  <c:v>05/26/12 10:30</c:v>
                </c:pt>
                <c:pt idx="415">
                  <c:v>05/26/12 10:35</c:v>
                </c:pt>
                <c:pt idx="416">
                  <c:v>05/26/12 10:40</c:v>
                </c:pt>
                <c:pt idx="417">
                  <c:v>05/26/12 10:45</c:v>
                </c:pt>
                <c:pt idx="418">
                  <c:v>05/26/12 10:50</c:v>
                </c:pt>
                <c:pt idx="419">
                  <c:v>05/26/12 10:55</c:v>
                </c:pt>
                <c:pt idx="420">
                  <c:v>05/26/12 11:00</c:v>
                </c:pt>
                <c:pt idx="421">
                  <c:v>05/26/12 11:05</c:v>
                </c:pt>
                <c:pt idx="422">
                  <c:v>05/26/12 11:10</c:v>
                </c:pt>
                <c:pt idx="423">
                  <c:v>05/26/12 11:15</c:v>
                </c:pt>
                <c:pt idx="424">
                  <c:v>05/26/12 11:20</c:v>
                </c:pt>
                <c:pt idx="425">
                  <c:v>05/26/12 11:25</c:v>
                </c:pt>
                <c:pt idx="426">
                  <c:v>05/26/12 11:30</c:v>
                </c:pt>
                <c:pt idx="427">
                  <c:v>05/26/12 11:35</c:v>
                </c:pt>
                <c:pt idx="428">
                  <c:v>05/26/12 11:40</c:v>
                </c:pt>
                <c:pt idx="429">
                  <c:v>05/26/12 11:45</c:v>
                </c:pt>
                <c:pt idx="430">
                  <c:v>05/26/12 11:50</c:v>
                </c:pt>
                <c:pt idx="431">
                  <c:v>05/26/12 11:55</c:v>
                </c:pt>
                <c:pt idx="432">
                  <c:v>05/26/12 12:00</c:v>
                </c:pt>
                <c:pt idx="433">
                  <c:v>05/26/12 12:05</c:v>
                </c:pt>
                <c:pt idx="434">
                  <c:v>05/26/12 12:10</c:v>
                </c:pt>
                <c:pt idx="435">
                  <c:v>05/26/12 12:15</c:v>
                </c:pt>
                <c:pt idx="436">
                  <c:v>05/26/12 12:20</c:v>
                </c:pt>
                <c:pt idx="437">
                  <c:v>05/26/12 12:25</c:v>
                </c:pt>
                <c:pt idx="438">
                  <c:v>05/26/12 12:30</c:v>
                </c:pt>
                <c:pt idx="439">
                  <c:v>05/26/12 12:35</c:v>
                </c:pt>
                <c:pt idx="440">
                  <c:v>05/26/12 12:40</c:v>
                </c:pt>
                <c:pt idx="441">
                  <c:v>05/26/12 12:45</c:v>
                </c:pt>
                <c:pt idx="442">
                  <c:v>05/26/12 12:50</c:v>
                </c:pt>
                <c:pt idx="443">
                  <c:v>05/26/12 12:55</c:v>
                </c:pt>
                <c:pt idx="444">
                  <c:v>05/26/12 13:00</c:v>
                </c:pt>
                <c:pt idx="445">
                  <c:v>05/26/12 13:05</c:v>
                </c:pt>
                <c:pt idx="446">
                  <c:v>05/26/12 13:10</c:v>
                </c:pt>
                <c:pt idx="447">
                  <c:v>05/26/12 13:15</c:v>
                </c:pt>
                <c:pt idx="448">
                  <c:v>05/26/12 13:20</c:v>
                </c:pt>
                <c:pt idx="449">
                  <c:v>05/26/12 13:25</c:v>
                </c:pt>
                <c:pt idx="450">
                  <c:v>05/26/12 13:30</c:v>
                </c:pt>
                <c:pt idx="451">
                  <c:v>05/26/12 13:35</c:v>
                </c:pt>
                <c:pt idx="452">
                  <c:v>05/26/12 13:40</c:v>
                </c:pt>
                <c:pt idx="453">
                  <c:v>05/26/12 13:45</c:v>
                </c:pt>
                <c:pt idx="454">
                  <c:v>05/26/12 13:50</c:v>
                </c:pt>
                <c:pt idx="455">
                  <c:v>05/26/12 13:55</c:v>
                </c:pt>
                <c:pt idx="456">
                  <c:v>05/26/12 14:00</c:v>
                </c:pt>
                <c:pt idx="457">
                  <c:v>05/26/12 14:05</c:v>
                </c:pt>
                <c:pt idx="458">
                  <c:v>05/26/12 14:10</c:v>
                </c:pt>
                <c:pt idx="459">
                  <c:v>05/26/12 14:15</c:v>
                </c:pt>
                <c:pt idx="460">
                  <c:v>05/26/12 14:20</c:v>
                </c:pt>
                <c:pt idx="461">
                  <c:v>05/26/12 14:25</c:v>
                </c:pt>
                <c:pt idx="462">
                  <c:v>05/26/12 14:30</c:v>
                </c:pt>
                <c:pt idx="463">
                  <c:v>05/26/12 14:35</c:v>
                </c:pt>
                <c:pt idx="464">
                  <c:v>05/26/12 14:40</c:v>
                </c:pt>
                <c:pt idx="465">
                  <c:v>05/26/12 14:45</c:v>
                </c:pt>
                <c:pt idx="466">
                  <c:v>05/26/12 14:50</c:v>
                </c:pt>
                <c:pt idx="467">
                  <c:v>05/26/12 14:55</c:v>
                </c:pt>
                <c:pt idx="468">
                  <c:v>05/26/12 15:00</c:v>
                </c:pt>
                <c:pt idx="469">
                  <c:v>05/26/12 15:05</c:v>
                </c:pt>
                <c:pt idx="470">
                  <c:v>05/26/12 15:10</c:v>
                </c:pt>
                <c:pt idx="471">
                  <c:v>05/26/12 15:15</c:v>
                </c:pt>
                <c:pt idx="472">
                  <c:v>05/26/12 15:20</c:v>
                </c:pt>
                <c:pt idx="473">
                  <c:v>05/26/12 15:25</c:v>
                </c:pt>
                <c:pt idx="474">
                  <c:v>05/26/12 15:30</c:v>
                </c:pt>
                <c:pt idx="475">
                  <c:v>05/26/12 15:35</c:v>
                </c:pt>
                <c:pt idx="476">
                  <c:v>05/26/12 15:40</c:v>
                </c:pt>
                <c:pt idx="477">
                  <c:v>05/26/12 15:45</c:v>
                </c:pt>
                <c:pt idx="478">
                  <c:v>05/26/12 15:50</c:v>
                </c:pt>
                <c:pt idx="479">
                  <c:v>05/26/12 15:55</c:v>
                </c:pt>
                <c:pt idx="480">
                  <c:v>05/26/12 16:00</c:v>
                </c:pt>
                <c:pt idx="481">
                  <c:v>05/26/12 16:05</c:v>
                </c:pt>
                <c:pt idx="482">
                  <c:v>05/26/12 16:10</c:v>
                </c:pt>
                <c:pt idx="483">
                  <c:v>05/26/12 16:15</c:v>
                </c:pt>
                <c:pt idx="484">
                  <c:v>05/26/12 16:20</c:v>
                </c:pt>
                <c:pt idx="485">
                  <c:v>05/26/12 16:25</c:v>
                </c:pt>
                <c:pt idx="486">
                  <c:v>05/26/12 16:30</c:v>
                </c:pt>
                <c:pt idx="487">
                  <c:v>05/26/12 16:35</c:v>
                </c:pt>
                <c:pt idx="488">
                  <c:v>05/26/12 16:40</c:v>
                </c:pt>
                <c:pt idx="489">
                  <c:v>05/26/12 16:45</c:v>
                </c:pt>
                <c:pt idx="490">
                  <c:v>05/26/12 16:50</c:v>
                </c:pt>
                <c:pt idx="491">
                  <c:v>05/26/12 16:55</c:v>
                </c:pt>
                <c:pt idx="492">
                  <c:v>05/26/12 17:00</c:v>
                </c:pt>
                <c:pt idx="493">
                  <c:v>05/26/12 17:05</c:v>
                </c:pt>
                <c:pt idx="494">
                  <c:v>05/26/12 17:10</c:v>
                </c:pt>
                <c:pt idx="495">
                  <c:v>05/26/12 17:15</c:v>
                </c:pt>
                <c:pt idx="496">
                  <c:v>05/26/12 17:20</c:v>
                </c:pt>
                <c:pt idx="497">
                  <c:v>05/26/12 17:25</c:v>
                </c:pt>
                <c:pt idx="498">
                  <c:v>05/26/12 17:30</c:v>
                </c:pt>
                <c:pt idx="499">
                  <c:v>05/26/12 17:35</c:v>
                </c:pt>
                <c:pt idx="500">
                  <c:v>05/26/12 17:40</c:v>
                </c:pt>
                <c:pt idx="501">
                  <c:v>05/26/12 17:45</c:v>
                </c:pt>
                <c:pt idx="502">
                  <c:v>05/26/12 17:50</c:v>
                </c:pt>
                <c:pt idx="503">
                  <c:v>05/26/12 17:55</c:v>
                </c:pt>
                <c:pt idx="504">
                  <c:v>05/26/12 18:00</c:v>
                </c:pt>
                <c:pt idx="505">
                  <c:v>05/26/12 18:05</c:v>
                </c:pt>
                <c:pt idx="506">
                  <c:v>05/26/12 18:10</c:v>
                </c:pt>
                <c:pt idx="507">
                  <c:v>05/26/12 18:15</c:v>
                </c:pt>
                <c:pt idx="508">
                  <c:v>05/26/12 18:20</c:v>
                </c:pt>
                <c:pt idx="509">
                  <c:v>05/26/12 18:25</c:v>
                </c:pt>
                <c:pt idx="510">
                  <c:v>05/26/12 18:30</c:v>
                </c:pt>
                <c:pt idx="511">
                  <c:v>05/26/12 18:35</c:v>
                </c:pt>
                <c:pt idx="512">
                  <c:v>05/26/12 18:40</c:v>
                </c:pt>
                <c:pt idx="513">
                  <c:v>05/26/12 18:45</c:v>
                </c:pt>
                <c:pt idx="514">
                  <c:v>05/26/12 18:50</c:v>
                </c:pt>
                <c:pt idx="515">
                  <c:v>05/26/12 18:55</c:v>
                </c:pt>
                <c:pt idx="516">
                  <c:v>05/26/12 19:00</c:v>
                </c:pt>
                <c:pt idx="517">
                  <c:v>05/26/12 19:05</c:v>
                </c:pt>
                <c:pt idx="518">
                  <c:v>05/26/12 19:10</c:v>
                </c:pt>
                <c:pt idx="519">
                  <c:v>05/26/12 19:15</c:v>
                </c:pt>
                <c:pt idx="520">
                  <c:v>05/26/12 19:20</c:v>
                </c:pt>
                <c:pt idx="521">
                  <c:v>05/26/12 19:25</c:v>
                </c:pt>
                <c:pt idx="522">
                  <c:v>05/26/12 19:30</c:v>
                </c:pt>
                <c:pt idx="523">
                  <c:v>05/26/12 19:35</c:v>
                </c:pt>
                <c:pt idx="524">
                  <c:v>05/26/12 19:40</c:v>
                </c:pt>
                <c:pt idx="525">
                  <c:v>05/26/12 19:45</c:v>
                </c:pt>
                <c:pt idx="526">
                  <c:v>05/26/12 19:50</c:v>
                </c:pt>
                <c:pt idx="527">
                  <c:v>05/26/12 19:55</c:v>
                </c:pt>
                <c:pt idx="528">
                  <c:v>05/26/12 20:00</c:v>
                </c:pt>
                <c:pt idx="529">
                  <c:v>05/26/12 20:05</c:v>
                </c:pt>
                <c:pt idx="530">
                  <c:v>05/26/12 20:10</c:v>
                </c:pt>
                <c:pt idx="531">
                  <c:v>05/26/12 20:15</c:v>
                </c:pt>
                <c:pt idx="532">
                  <c:v>05/26/12 20:20</c:v>
                </c:pt>
                <c:pt idx="533">
                  <c:v>05/26/12 20:25</c:v>
                </c:pt>
                <c:pt idx="534">
                  <c:v>05/26/12 20:30</c:v>
                </c:pt>
                <c:pt idx="535">
                  <c:v>05/26/12 20:35</c:v>
                </c:pt>
                <c:pt idx="536">
                  <c:v>05/26/12 20:40</c:v>
                </c:pt>
                <c:pt idx="537">
                  <c:v>05/26/12 20:45</c:v>
                </c:pt>
                <c:pt idx="538">
                  <c:v>05/26/12 20:50</c:v>
                </c:pt>
                <c:pt idx="539">
                  <c:v>05/26/12 20:55</c:v>
                </c:pt>
                <c:pt idx="540">
                  <c:v>05/26/12 21:00</c:v>
                </c:pt>
                <c:pt idx="541">
                  <c:v>05/26/12 21:05</c:v>
                </c:pt>
                <c:pt idx="542">
                  <c:v>05/26/12 21:10</c:v>
                </c:pt>
                <c:pt idx="543">
                  <c:v>05/26/12 21:15</c:v>
                </c:pt>
                <c:pt idx="544">
                  <c:v>05/26/12 21:20</c:v>
                </c:pt>
                <c:pt idx="545">
                  <c:v>05/26/12 21:25</c:v>
                </c:pt>
                <c:pt idx="546">
                  <c:v>05/26/12 21:30</c:v>
                </c:pt>
                <c:pt idx="547">
                  <c:v>05/26/12 21:35</c:v>
                </c:pt>
                <c:pt idx="548">
                  <c:v>05/26/12 21:40</c:v>
                </c:pt>
                <c:pt idx="549">
                  <c:v>05/26/12 21:45</c:v>
                </c:pt>
                <c:pt idx="550">
                  <c:v>05/26/12 21:50</c:v>
                </c:pt>
                <c:pt idx="551">
                  <c:v>05/26/12 21:55</c:v>
                </c:pt>
                <c:pt idx="552">
                  <c:v>05/26/12 22:00</c:v>
                </c:pt>
                <c:pt idx="553">
                  <c:v>05/26/12 22:05</c:v>
                </c:pt>
                <c:pt idx="554">
                  <c:v>05/26/12 22:10</c:v>
                </c:pt>
                <c:pt idx="555">
                  <c:v>05/26/12 22:15</c:v>
                </c:pt>
                <c:pt idx="556">
                  <c:v>05/26/12 22:20</c:v>
                </c:pt>
                <c:pt idx="557">
                  <c:v>05/26/12 22:25</c:v>
                </c:pt>
                <c:pt idx="558">
                  <c:v>05/26/12 22:30</c:v>
                </c:pt>
                <c:pt idx="559">
                  <c:v>05/26/12 22:35</c:v>
                </c:pt>
                <c:pt idx="560">
                  <c:v>05/26/12 22:40</c:v>
                </c:pt>
                <c:pt idx="561">
                  <c:v>05/26/12 22:45</c:v>
                </c:pt>
                <c:pt idx="562">
                  <c:v>05/26/12 22:50</c:v>
                </c:pt>
                <c:pt idx="563">
                  <c:v>05/26/12 22:55</c:v>
                </c:pt>
                <c:pt idx="564">
                  <c:v>05/26/12 23:00</c:v>
                </c:pt>
                <c:pt idx="565">
                  <c:v>05/26/12 23:05</c:v>
                </c:pt>
                <c:pt idx="566">
                  <c:v>05/26/12 23:10</c:v>
                </c:pt>
                <c:pt idx="567">
                  <c:v>05/26/12 23:15</c:v>
                </c:pt>
                <c:pt idx="568">
                  <c:v>05/26/12 23:20</c:v>
                </c:pt>
                <c:pt idx="569">
                  <c:v>05/26/12 23:25</c:v>
                </c:pt>
                <c:pt idx="570">
                  <c:v>05/26/12 23:30</c:v>
                </c:pt>
                <c:pt idx="571">
                  <c:v>05/26/12 23:35</c:v>
                </c:pt>
                <c:pt idx="572">
                  <c:v>05/26/12 23:40</c:v>
                </c:pt>
                <c:pt idx="573">
                  <c:v>05/26/12 23:45</c:v>
                </c:pt>
                <c:pt idx="574">
                  <c:v>05/26/12 23:50</c:v>
                </c:pt>
                <c:pt idx="575">
                  <c:v>05/26/12 23:55</c:v>
                </c:pt>
                <c:pt idx="576">
                  <c:v>05/27/12 00:00</c:v>
                </c:pt>
                <c:pt idx="577">
                  <c:v>05/27/12 00:05</c:v>
                </c:pt>
                <c:pt idx="578">
                  <c:v>05/27/12 00:10</c:v>
                </c:pt>
                <c:pt idx="579">
                  <c:v>05/27/12 00:15</c:v>
                </c:pt>
                <c:pt idx="580">
                  <c:v>05/27/12 00:20</c:v>
                </c:pt>
                <c:pt idx="581">
                  <c:v>05/27/12 00:25</c:v>
                </c:pt>
                <c:pt idx="582">
                  <c:v>05/27/12 00:30</c:v>
                </c:pt>
                <c:pt idx="583">
                  <c:v>05/27/12 00:35</c:v>
                </c:pt>
                <c:pt idx="584">
                  <c:v>05/27/12 00:40</c:v>
                </c:pt>
                <c:pt idx="585">
                  <c:v>05/27/12 00:45</c:v>
                </c:pt>
                <c:pt idx="586">
                  <c:v>05/27/12 00:50</c:v>
                </c:pt>
                <c:pt idx="587">
                  <c:v>05/27/12 00:55</c:v>
                </c:pt>
                <c:pt idx="588">
                  <c:v>05/27/12 01:00</c:v>
                </c:pt>
                <c:pt idx="589">
                  <c:v>05/27/12 01:05</c:v>
                </c:pt>
                <c:pt idx="590">
                  <c:v>05/27/12 01:10</c:v>
                </c:pt>
                <c:pt idx="591">
                  <c:v>05/27/12 01:15</c:v>
                </c:pt>
                <c:pt idx="592">
                  <c:v>05/27/12 01:20</c:v>
                </c:pt>
                <c:pt idx="593">
                  <c:v>05/27/12 01:25</c:v>
                </c:pt>
                <c:pt idx="594">
                  <c:v>05/27/12 01:30</c:v>
                </c:pt>
                <c:pt idx="595">
                  <c:v>05/27/12 01:35</c:v>
                </c:pt>
                <c:pt idx="596">
                  <c:v>05/27/12 01:40</c:v>
                </c:pt>
                <c:pt idx="597">
                  <c:v>05/27/12 01:45</c:v>
                </c:pt>
                <c:pt idx="598">
                  <c:v>05/27/12 01:50</c:v>
                </c:pt>
                <c:pt idx="599">
                  <c:v>05/27/12 01:55</c:v>
                </c:pt>
                <c:pt idx="600">
                  <c:v>05/27/12 02:00</c:v>
                </c:pt>
                <c:pt idx="601">
                  <c:v>05/27/12 02:05</c:v>
                </c:pt>
                <c:pt idx="602">
                  <c:v>05/27/12 02:10</c:v>
                </c:pt>
                <c:pt idx="603">
                  <c:v>05/27/12 02:15</c:v>
                </c:pt>
                <c:pt idx="604">
                  <c:v>05/27/12 02:20</c:v>
                </c:pt>
                <c:pt idx="605">
                  <c:v>05/27/12 02:25</c:v>
                </c:pt>
                <c:pt idx="606">
                  <c:v>05/27/12 02:30</c:v>
                </c:pt>
                <c:pt idx="607">
                  <c:v>05/27/12 02:35</c:v>
                </c:pt>
                <c:pt idx="608">
                  <c:v>05/27/12 02:40</c:v>
                </c:pt>
                <c:pt idx="609">
                  <c:v>05/27/12 02:45</c:v>
                </c:pt>
                <c:pt idx="610">
                  <c:v>05/27/12 02:50</c:v>
                </c:pt>
                <c:pt idx="611">
                  <c:v>05/27/12 02:55</c:v>
                </c:pt>
                <c:pt idx="612">
                  <c:v>05/27/12 03:00</c:v>
                </c:pt>
                <c:pt idx="613">
                  <c:v>05/27/12 03:05</c:v>
                </c:pt>
                <c:pt idx="614">
                  <c:v>05/27/12 03:10</c:v>
                </c:pt>
                <c:pt idx="615">
                  <c:v>05/27/12 03:15</c:v>
                </c:pt>
                <c:pt idx="616">
                  <c:v>05/27/12 03:20</c:v>
                </c:pt>
                <c:pt idx="617">
                  <c:v>05/27/12 03:25</c:v>
                </c:pt>
                <c:pt idx="618">
                  <c:v>05/27/12 03:30</c:v>
                </c:pt>
                <c:pt idx="619">
                  <c:v>05/27/12 03:35</c:v>
                </c:pt>
                <c:pt idx="620">
                  <c:v>05/27/12 03:40</c:v>
                </c:pt>
                <c:pt idx="621">
                  <c:v>05/27/12 03:45</c:v>
                </c:pt>
                <c:pt idx="622">
                  <c:v>05/27/12 03:50</c:v>
                </c:pt>
                <c:pt idx="623">
                  <c:v>05/27/12 03:55</c:v>
                </c:pt>
                <c:pt idx="624">
                  <c:v>05/27/12 04:00</c:v>
                </c:pt>
                <c:pt idx="625">
                  <c:v>05/27/12 04:05</c:v>
                </c:pt>
                <c:pt idx="626">
                  <c:v>05/27/12 04:10</c:v>
                </c:pt>
                <c:pt idx="627">
                  <c:v>05/27/12 04:15</c:v>
                </c:pt>
                <c:pt idx="628">
                  <c:v>05/27/12 04:20</c:v>
                </c:pt>
                <c:pt idx="629">
                  <c:v>05/27/12 04:25</c:v>
                </c:pt>
                <c:pt idx="630">
                  <c:v>05/27/12 04:30</c:v>
                </c:pt>
                <c:pt idx="631">
                  <c:v>05/27/12 04:35</c:v>
                </c:pt>
                <c:pt idx="632">
                  <c:v>05/27/12 04:40</c:v>
                </c:pt>
                <c:pt idx="633">
                  <c:v>05/27/12 04:45</c:v>
                </c:pt>
                <c:pt idx="634">
                  <c:v>05/27/12 04:50</c:v>
                </c:pt>
                <c:pt idx="635">
                  <c:v>05/27/12 04:55</c:v>
                </c:pt>
                <c:pt idx="636">
                  <c:v>05/27/12 05:00</c:v>
                </c:pt>
                <c:pt idx="637">
                  <c:v>05/27/12 05:05</c:v>
                </c:pt>
                <c:pt idx="638">
                  <c:v>05/27/12 05:10</c:v>
                </c:pt>
                <c:pt idx="639">
                  <c:v>05/27/12 05:15</c:v>
                </c:pt>
                <c:pt idx="640">
                  <c:v>05/27/12 05:20</c:v>
                </c:pt>
                <c:pt idx="641">
                  <c:v>05/27/12 05:25</c:v>
                </c:pt>
                <c:pt idx="642">
                  <c:v>05/27/12 05:30</c:v>
                </c:pt>
                <c:pt idx="643">
                  <c:v>05/27/12 05:35</c:v>
                </c:pt>
                <c:pt idx="644">
                  <c:v>05/27/12 05:40</c:v>
                </c:pt>
                <c:pt idx="645">
                  <c:v>05/27/12 05:45</c:v>
                </c:pt>
                <c:pt idx="646">
                  <c:v>05/27/12 05:50</c:v>
                </c:pt>
                <c:pt idx="647">
                  <c:v>05/27/12 05:55</c:v>
                </c:pt>
                <c:pt idx="648">
                  <c:v>05/27/12 06:00</c:v>
                </c:pt>
                <c:pt idx="649">
                  <c:v>05/27/12 06:05</c:v>
                </c:pt>
                <c:pt idx="650">
                  <c:v>05/27/12 06:10</c:v>
                </c:pt>
                <c:pt idx="651">
                  <c:v>05/27/12 06:15</c:v>
                </c:pt>
                <c:pt idx="652">
                  <c:v>05/27/12 06:20</c:v>
                </c:pt>
                <c:pt idx="653">
                  <c:v>05/27/12 06:25</c:v>
                </c:pt>
                <c:pt idx="654">
                  <c:v>05/27/12 06:30</c:v>
                </c:pt>
                <c:pt idx="655">
                  <c:v>05/27/12 06:35</c:v>
                </c:pt>
                <c:pt idx="656">
                  <c:v>05/27/12 06:40</c:v>
                </c:pt>
                <c:pt idx="657">
                  <c:v>05/27/12 06:45</c:v>
                </c:pt>
                <c:pt idx="658">
                  <c:v>05/27/12 06:50</c:v>
                </c:pt>
                <c:pt idx="659">
                  <c:v>05/27/12 06:55</c:v>
                </c:pt>
                <c:pt idx="660">
                  <c:v>05/27/12 07:00</c:v>
                </c:pt>
                <c:pt idx="661">
                  <c:v>05/27/12 07:05</c:v>
                </c:pt>
                <c:pt idx="662">
                  <c:v>05/27/12 07:10</c:v>
                </c:pt>
                <c:pt idx="663">
                  <c:v>05/27/12 07:15</c:v>
                </c:pt>
                <c:pt idx="664">
                  <c:v>05/27/12 07:20</c:v>
                </c:pt>
                <c:pt idx="665">
                  <c:v>05/27/12 07:25</c:v>
                </c:pt>
                <c:pt idx="666">
                  <c:v>05/27/12 07:30</c:v>
                </c:pt>
                <c:pt idx="667">
                  <c:v>05/27/12 07:35</c:v>
                </c:pt>
                <c:pt idx="668">
                  <c:v>05/27/12 07:40</c:v>
                </c:pt>
                <c:pt idx="669">
                  <c:v>05/27/12 07:45</c:v>
                </c:pt>
                <c:pt idx="670">
                  <c:v>05/27/12 07:50</c:v>
                </c:pt>
                <c:pt idx="671">
                  <c:v>05/27/12 07:55</c:v>
                </c:pt>
                <c:pt idx="672">
                  <c:v>05/27/12 08:00</c:v>
                </c:pt>
                <c:pt idx="673">
                  <c:v>05/27/12 08:05</c:v>
                </c:pt>
                <c:pt idx="674">
                  <c:v>05/27/12 08:10</c:v>
                </c:pt>
                <c:pt idx="675">
                  <c:v>05/27/12 08:15</c:v>
                </c:pt>
                <c:pt idx="676">
                  <c:v>05/27/12 08:20</c:v>
                </c:pt>
                <c:pt idx="677">
                  <c:v>05/27/12 08:25</c:v>
                </c:pt>
                <c:pt idx="678">
                  <c:v>05/27/12 08:30</c:v>
                </c:pt>
                <c:pt idx="679">
                  <c:v>05/27/12 08:35</c:v>
                </c:pt>
                <c:pt idx="680">
                  <c:v>05/27/12 08:40</c:v>
                </c:pt>
                <c:pt idx="681">
                  <c:v>05/27/12 08:45</c:v>
                </c:pt>
                <c:pt idx="682">
                  <c:v>05/27/12 08:50</c:v>
                </c:pt>
                <c:pt idx="683">
                  <c:v>05/27/12 08:55</c:v>
                </c:pt>
                <c:pt idx="684">
                  <c:v>05/27/12 09:00</c:v>
                </c:pt>
                <c:pt idx="685">
                  <c:v>05/27/12 09:05</c:v>
                </c:pt>
                <c:pt idx="686">
                  <c:v>05/27/12 09:10</c:v>
                </c:pt>
                <c:pt idx="687">
                  <c:v>05/27/12 09:15</c:v>
                </c:pt>
                <c:pt idx="688">
                  <c:v>05/27/12 09:20</c:v>
                </c:pt>
                <c:pt idx="689">
                  <c:v>05/27/12 09:25</c:v>
                </c:pt>
                <c:pt idx="690">
                  <c:v>05/27/12 09:30</c:v>
                </c:pt>
                <c:pt idx="691">
                  <c:v>05/27/12 09:35</c:v>
                </c:pt>
                <c:pt idx="692">
                  <c:v>05/27/12 09:40</c:v>
                </c:pt>
                <c:pt idx="693">
                  <c:v>05/27/12 09:45</c:v>
                </c:pt>
                <c:pt idx="694">
                  <c:v>05/27/12 09:50</c:v>
                </c:pt>
                <c:pt idx="695">
                  <c:v>05/27/12 09:55</c:v>
                </c:pt>
                <c:pt idx="696">
                  <c:v>05/27/12 10:00</c:v>
                </c:pt>
                <c:pt idx="697">
                  <c:v>05/27/12 10:05</c:v>
                </c:pt>
                <c:pt idx="698">
                  <c:v>05/27/12 10:10</c:v>
                </c:pt>
                <c:pt idx="699">
                  <c:v>05/27/12 10:15</c:v>
                </c:pt>
                <c:pt idx="700">
                  <c:v>05/27/12 10:20</c:v>
                </c:pt>
                <c:pt idx="701">
                  <c:v>05/27/12 10:25</c:v>
                </c:pt>
                <c:pt idx="702">
                  <c:v>05/27/12 10:30</c:v>
                </c:pt>
                <c:pt idx="703">
                  <c:v>05/27/12 10:35</c:v>
                </c:pt>
                <c:pt idx="704">
                  <c:v>05/27/12 10:40</c:v>
                </c:pt>
                <c:pt idx="705">
                  <c:v>05/27/12 10:45</c:v>
                </c:pt>
                <c:pt idx="706">
                  <c:v>05/27/12 10:50</c:v>
                </c:pt>
                <c:pt idx="707">
                  <c:v>05/27/12 10:55</c:v>
                </c:pt>
                <c:pt idx="708">
                  <c:v>05/27/12 11:00</c:v>
                </c:pt>
                <c:pt idx="709">
                  <c:v>05/27/12 11:05</c:v>
                </c:pt>
                <c:pt idx="710">
                  <c:v>05/27/12 11:10</c:v>
                </c:pt>
                <c:pt idx="711">
                  <c:v>05/27/12 11:15</c:v>
                </c:pt>
                <c:pt idx="712">
                  <c:v>05/27/12 11:20</c:v>
                </c:pt>
                <c:pt idx="713">
                  <c:v>05/27/12 11:25</c:v>
                </c:pt>
                <c:pt idx="714">
                  <c:v>05/27/12 11:30</c:v>
                </c:pt>
                <c:pt idx="715">
                  <c:v>05/27/12 11:35</c:v>
                </c:pt>
                <c:pt idx="716">
                  <c:v>05/27/12 11:40</c:v>
                </c:pt>
                <c:pt idx="717">
                  <c:v>05/27/12 11:45</c:v>
                </c:pt>
                <c:pt idx="718">
                  <c:v>05/27/12 11:50</c:v>
                </c:pt>
                <c:pt idx="719">
                  <c:v>05/27/12 11:55</c:v>
                </c:pt>
                <c:pt idx="720">
                  <c:v>05/27/12 12:00</c:v>
                </c:pt>
                <c:pt idx="721">
                  <c:v>05/27/12 12:05</c:v>
                </c:pt>
                <c:pt idx="722">
                  <c:v>05/27/12 12:10</c:v>
                </c:pt>
                <c:pt idx="723">
                  <c:v>05/27/12 12:15</c:v>
                </c:pt>
                <c:pt idx="724">
                  <c:v>05/27/12 12:20</c:v>
                </c:pt>
                <c:pt idx="725">
                  <c:v>05/27/12 12:25</c:v>
                </c:pt>
                <c:pt idx="726">
                  <c:v>05/27/12 12:30</c:v>
                </c:pt>
                <c:pt idx="727">
                  <c:v>05/27/12 12:35</c:v>
                </c:pt>
                <c:pt idx="728">
                  <c:v>05/27/12 12:40</c:v>
                </c:pt>
                <c:pt idx="729">
                  <c:v>05/27/12 12:45</c:v>
                </c:pt>
                <c:pt idx="730">
                  <c:v>05/27/12 12:50</c:v>
                </c:pt>
                <c:pt idx="731">
                  <c:v>05/27/12 12:55</c:v>
                </c:pt>
                <c:pt idx="732">
                  <c:v>05/27/12 13:00</c:v>
                </c:pt>
                <c:pt idx="733">
                  <c:v>05/27/12 13:05</c:v>
                </c:pt>
                <c:pt idx="734">
                  <c:v>05/27/12 13:10</c:v>
                </c:pt>
                <c:pt idx="735">
                  <c:v>05/27/12 13:15</c:v>
                </c:pt>
                <c:pt idx="736">
                  <c:v>05/27/12 13:20</c:v>
                </c:pt>
                <c:pt idx="737">
                  <c:v>05/27/12 13:25</c:v>
                </c:pt>
                <c:pt idx="738">
                  <c:v>05/27/12 13:30</c:v>
                </c:pt>
                <c:pt idx="739">
                  <c:v>05/27/12 13:35</c:v>
                </c:pt>
                <c:pt idx="740">
                  <c:v>05/27/12 13:40</c:v>
                </c:pt>
                <c:pt idx="741">
                  <c:v>05/27/12 13:45</c:v>
                </c:pt>
                <c:pt idx="742">
                  <c:v>05/27/12 13:50</c:v>
                </c:pt>
                <c:pt idx="743">
                  <c:v>05/27/12 13:55</c:v>
                </c:pt>
                <c:pt idx="744">
                  <c:v>05/27/12 14:00</c:v>
                </c:pt>
                <c:pt idx="745">
                  <c:v>05/27/12 14:05</c:v>
                </c:pt>
                <c:pt idx="746">
                  <c:v>05/27/12 14:10</c:v>
                </c:pt>
                <c:pt idx="747">
                  <c:v>05/27/12 14:15</c:v>
                </c:pt>
                <c:pt idx="748">
                  <c:v>05/27/12 14:20</c:v>
                </c:pt>
                <c:pt idx="749">
                  <c:v>05/27/12 14:25</c:v>
                </c:pt>
                <c:pt idx="750">
                  <c:v>05/27/12 14:30</c:v>
                </c:pt>
                <c:pt idx="751">
                  <c:v>05/27/12 14:35</c:v>
                </c:pt>
                <c:pt idx="752">
                  <c:v>05/27/12 14:40</c:v>
                </c:pt>
                <c:pt idx="753">
                  <c:v>05/27/12 14:45</c:v>
                </c:pt>
                <c:pt idx="754">
                  <c:v>05/27/12 14:50</c:v>
                </c:pt>
                <c:pt idx="755">
                  <c:v>05/27/12 14:55</c:v>
                </c:pt>
                <c:pt idx="756">
                  <c:v>05/27/12 15:00</c:v>
                </c:pt>
                <c:pt idx="757">
                  <c:v>05/27/12 15:05</c:v>
                </c:pt>
                <c:pt idx="758">
                  <c:v>05/27/12 15:10</c:v>
                </c:pt>
                <c:pt idx="759">
                  <c:v>05/27/12 15:15</c:v>
                </c:pt>
                <c:pt idx="760">
                  <c:v>05/27/12 15:20</c:v>
                </c:pt>
                <c:pt idx="761">
                  <c:v>05/27/12 15:25</c:v>
                </c:pt>
                <c:pt idx="762">
                  <c:v>05/27/12 15:30</c:v>
                </c:pt>
                <c:pt idx="763">
                  <c:v>05/27/12 15:35</c:v>
                </c:pt>
                <c:pt idx="764">
                  <c:v>05/27/12 15:40</c:v>
                </c:pt>
                <c:pt idx="765">
                  <c:v>05/27/12 15:45</c:v>
                </c:pt>
                <c:pt idx="766">
                  <c:v>05/27/12 15:50</c:v>
                </c:pt>
                <c:pt idx="767">
                  <c:v>05/27/12 15:55</c:v>
                </c:pt>
                <c:pt idx="768">
                  <c:v>05/27/12 16:00</c:v>
                </c:pt>
                <c:pt idx="769">
                  <c:v>05/27/12 16:05</c:v>
                </c:pt>
                <c:pt idx="770">
                  <c:v>05/27/12 16:10</c:v>
                </c:pt>
                <c:pt idx="771">
                  <c:v>05/27/12 16:15</c:v>
                </c:pt>
                <c:pt idx="772">
                  <c:v>05/27/12 16:20</c:v>
                </c:pt>
                <c:pt idx="773">
                  <c:v>05/27/12 16:25</c:v>
                </c:pt>
                <c:pt idx="774">
                  <c:v>05/27/12 16:30</c:v>
                </c:pt>
                <c:pt idx="775">
                  <c:v>05/27/12 16:35</c:v>
                </c:pt>
                <c:pt idx="776">
                  <c:v>05/27/12 16:40</c:v>
                </c:pt>
                <c:pt idx="777">
                  <c:v>05/27/12 16:45</c:v>
                </c:pt>
                <c:pt idx="778">
                  <c:v>05/27/12 16:50</c:v>
                </c:pt>
                <c:pt idx="779">
                  <c:v>05/27/12 16:55</c:v>
                </c:pt>
                <c:pt idx="780">
                  <c:v>05/27/12 17:00</c:v>
                </c:pt>
                <c:pt idx="781">
                  <c:v>05/27/12 17:05</c:v>
                </c:pt>
                <c:pt idx="782">
                  <c:v>05/27/12 17:10</c:v>
                </c:pt>
                <c:pt idx="783">
                  <c:v>05/27/12 17:15</c:v>
                </c:pt>
                <c:pt idx="784">
                  <c:v>05/27/12 17:20</c:v>
                </c:pt>
                <c:pt idx="785">
                  <c:v>05/27/12 17:25</c:v>
                </c:pt>
                <c:pt idx="786">
                  <c:v>05/27/12 17:30</c:v>
                </c:pt>
                <c:pt idx="787">
                  <c:v>05/27/12 17:35</c:v>
                </c:pt>
                <c:pt idx="788">
                  <c:v>05/27/12 17:40</c:v>
                </c:pt>
                <c:pt idx="789">
                  <c:v>05/27/12 17:45</c:v>
                </c:pt>
                <c:pt idx="790">
                  <c:v>05/27/12 17:50</c:v>
                </c:pt>
                <c:pt idx="791">
                  <c:v>05/27/12 17:55</c:v>
                </c:pt>
                <c:pt idx="792">
                  <c:v>05/27/12 18:00</c:v>
                </c:pt>
                <c:pt idx="793">
                  <c:v>05/27/12 18:05</c:v>
                </c:pt>
                <c:pt idx="794">
                  <c:v>05/27/12 18:10</c:v>
                </c:pt>
                <c:pt idx="795">
                  <c:v>05/27/12 18:15</c:v>
                </c:pt>
                <c:pt idx="796">
                  <c:v>05/27/12 18:20</c:v>
                </c:pt>
                <c:pt idx="797">
                  <c:v>05/27/12 18:25</c:v>
                </c:pt>
                <c:pt idx="798">
                  <c:v>05/27/12 18:30</c:v>
                </c:pt>
                <c:pt idx="799">
                  <c:v>05/27/12 18:35</c:v>
                </c:pt>
                <c:pt idx="800">
                  <c:v>05/27/12 18:40</c:v>
                </c:pt>
                <c:pt idx="801">
                  <c:v>05/27/12 18:45</c:v>
                </c:pt>
                <c:pt idx="802">
                  <c:v>05/27/12 18:50</c:v>
                </c:pt>
                <c:pt idx="803">
                  <c:v>05/27/12 18:55</c:v>
                </c:pt>
                <c:pt idx="804">
                  <c:v>05/27/12 19:00</c:v>
                </c:pt>
                <c:pt idx="805">
                  <c:v>05/27/12 19:05</c:v>
                </c:pt>
                <c:pt idx="806">
                  <c:v>05/27/12 19:10</c:v>
                </c:pt>
                <c:pt idx="807">
                  <c:v>05/27/12 19:15</c:v>
                </c:pt>
                <c:pt idx="808">
                  <c:v>05/27/12 19:20</c:v>
                </c:pt>
                <c:pt idx="809">
                  <c:v>05/27/12 19:25</c:v>
                </c:pt>
                <c:pt idx="810">
                  <c:v>05/27/12 19:30</c:v>
                </c:pt>
                <c:pt idx="811">
                  <c:v>05/27/12 19:35</c:v>
                </c:pt>
                <c:pt idx="812">
                  <c:v>05/27/12 19:40</c:v>
                </c:pt>
                <c:pt idx="813">
                  <c:v>05/27/12 19:45</c:v>
                </c:pt>
                <c:pt idx="814">
                  <c:v>05/27/12 19:50</c:v>
                </c:pt>
                <c:pt idx="815">
                  <c:v>05/27/12 19:55</c:v>
                </c:pt>
                <c:pt idx="816">
                  <c:v>05/27/12 20:00</c:v>
                </c:pt>
                <c:pt idx="817">
                  <c:v>05/27/12 20:05</c:v>
                </c:pt>
                <c:pt idx="818">
                  <c:v>05/27/12 20:10</c:v>
                </c:pt>
                <c:pt idx="819">
                  <c:v>05/27/12 20:15</c:v>
                </c:pt>
                <c:pt idx="820">
                  <c:v>05/27/12 20:20</c:v>
                </c:pt>
                <c:pt idx="821">
                  <c:v>05/27/12 20:25</c:v>
                </c:pt>
                <c:pt idx="822">
                  <c:v>05/27/12 20:30</c:v>
                </c:pt>
                <c:pt idx="823">
                  <c:v>05/27/12 20:35</c:v>
                </c:pt>
                <c:pt idx="824">
                  <c:v>05/27/12 20:40</c:v>
                </c:pt>
                <c:pt idx="825">
                  <c:v>05/27/12 20:45</c:v>
                </c:pt>
                <c:pt idx="826">
                  <c:v>05/27/12 20:50</c:v>
                </c:pt>
                <c:pt idx="827">
                  <c:v>05/27/12 20:55</c:v>
                </c:pt>
                <c:pt idx="828">
                  <c:v>05/27/12 21:00</c:v>
                </c:pt>
                <c:pt idx="829">
                  <c:v>05/27/12 21:05</c:v>
                </c:pt>
                <c:pt idx="830">
                  <c:v>05/27/12 21:10</c:v>
                </c:pt>
                <c:pt idx="831">
                  <c:v>05/27/12 21:15</c:v>
                </c:pt>
                <c:pt idx="832">
                  <c:v>05/27/12 21:20</c:v>
                </c:pt>
                <c:pt idx="833">
                  <c:v>05/27/12 21:25</c:v>
                </c:pt>
                <c:pt idx="834">
                  <c:v>05/27/12 21:30</c:v>
                </c:pt>
                <c:pt idx="835">
                  <c:v>05/27/12 21:35</c:v>
                </c:pt>
                <c:pt idx="836">
                  <c:v>05/27/12 21:40</c:v>
                </c:pt>
                <c:pt idx="837">
                  <c:v>05/27/12 21:45</c:v>
                </c:pt>
                <c:pt idx="838">
                  <c:v>05/27/12 21:50</c:v>
                </c:pt>
                <c:pt idx="839">
                  <c:v>05/27/12 21:55</c:v>
                </c:pt>
                <c:pt idx="840">
                  <c:v>05/27/12 22:00</c:v>
                </c:pt>
                <c:pt idx="841">
                  <c:v>05/27/12 22:05</c:v>
                </c:pt>
                <c:pt idx="842">
                  <c:v>05/27/12 22:10</c:v>
                </c:pt>
                <c:pt idx="843">
                  <c:v>05/27/12 22:15</c:v>
                </c:pt>
                <c:pt idx="844">
                  <c:v>05/27/12 22:20</c:v>
                </c:pt>
                <c:pt idx="845">
                  <c:v>05/27/12 22:25</c:v>
                </c:pt>
                <c:pt idx="846">
                  <c:v>05/27/12 22:30</c:v>
                </c:pt>
                <c:pt idx="847">
                  <c:v>05/27/12 22:35</c:v>
                </c:pt>
                <c:pt idx="848">
                  <c:v>05/27/12 22:40</c:v>
                </c:pt>
                <c:pt idx="849">
                  <c:v>05/27/12 22:45</c:v>
                </c:pt>
                <c:pt idx="850">
                  <c:v>05/27/12 22:50</c:v>
                </c:pt>
                <c:pt idx="851">
                  <c:v>05/27/12 22:55</c:v>
                </c:pt>
                <c:pt idx="852">
                  <c:v>05/27/12 23:00</c:v>
                </c:pt>
                <c:pt idx="853">
                  <c:v>05/27/12 23:05</c:v>
                </c:pt>
                <c:pt idx="854">
                  <c:v>05/27/12 23:10</c:v>
                </c:pt>
                <c:pt idx="855">
                  <c:v>05/27/12 23:15</c:v>
                </c:pt>
                <c:pt idx="856">
                  <c:v>05/27/12 23:20</c:v>
                </c:pt>
                <c:pt idx="857">
                  <c:v>05/27/12 23:25</c:v>
                </c:pt>
                <c:pt idx="858">
                  <c:v>05/27/12 23:30</c:v>
                </c:pt>
                <c:pt idx="859">
                  <c:v>05/27/12 23:35</c:v>
                </c:pt>
                <c:pt idx="860">
                  <c:v>05/27/12 23:40</c:v>
                </c:pt>
                <c:pt idx="861">
                  <c:v>05/27/12 23:45</c:v>
                </c:pt>
                <c:pt idx="862">
                  <c:v>05/27/12 23:50</c:v>
                </c:pt>
                <c:pt idx="863">
                  <c:v>05/27/12 23:55</c:v>
                </c:pt>
                <c:pt idx="864">
                  <c:v>05/28/12 00:00</c:v>
                </c:pt>
                <c:pt idx="865">
                  <c:v>05/28/12 00:05</c:v>
                </c:pt>
                <c:pt idx="866">
                  <c:v>05/28/12 00:10</c:v>
                </c:pt>
                <c:pt idx="867">
                  <c:v>05/28/12 00:15</c:v>
                </c:pt>
                <c:pt idx="868">
                  <c:v>05/28/12 00:20</c:v>
                </c:pt>
                <c:pt idx="869">
                  <c:v>05/28/12 00:25</c:v>
                </c:pt>
                <c:pt idx="870">
                  <c:v>05/28/12 00:30</c:v>
                </c:pt>
                <c:pt idx="871">
                  <c:v>05/28/12 00:35</c:v>
                </c:pt>
                <c:pt idx="872">
                  <c:v>05/28/12 00:40</c:v>
                </c:pt>
                <c:pt idx="873">
                  <c:v>05/28/12 00:45</c:v>
                </c:pt>
                <c:pt idx="874">
                  <c:v>05/28/12 00:50</c:v>
                </c:pt>
                <c:pt idx="875">
                  <c:v>05/28/12 00:55</c:v>
                </c:pt>
                <c:pt idx="876">
                  <c:v>05/28/12 01:00</c:v>
                </c:pt>
                <c:pt idx="877">
                  <c:v>05/28/12 01:05</c:v>
                </c:pt>
                <c:pt idx="878">
                  <c:v>05/28/12 01:10</c:v>
                </c:pt>
                <c:pt idx="879">
                  <c:v>05/28/12 01:15</c:v>
                </c:pt>
                <c:pt idx="880">
                  <c:v>05/28/12 01:20</c:v>
                </c:pt>
                <c:pt idx="881">
                  <c:v>05/28/12 01:25</c:v>
                </c:pt>
                <c:pt idx="882">
                  <c:v>05/28/12 01:30</c:v>
                </c:pt>
                <c:pt idx="883">
                  <c:v>05/28/12 01:35</c:v>
                </c:pt>
                <c:pt idx="884">
                  <c:v>05/28/12 01:40</c:v>
                </c:pt>
                <c:pt idx="885">
                  <c:v>05/28/12 01:45</c:v>
                </c:pt>
                <c:pt idx="886">
                  <c:v>05/28/12 01:50</c:v>
                </c:pt>
                <c:pt idx="887">
                  <c:v>05/28/12 01:55</c:v>
                </c:pt>
                <c:pt idx="888">
                  <c:v>05/28/12 02:00</c:v>
                </c:pt>
                <c:pt idx="889">
                  <c:v>05/28/12 02:05</c:v>
                </c:pt>
                <c:pt idx="890">
                  <c:v>05/28/12 02:10</c:v>
                </c:pt>
                <c:pt idx="891">
                  <c:v>05/28/12 02:15</c:v>
                </c:pt>
                <c:pt idx="892">
                  <c:v>05/28/12 02:20</c:v>
                </c:pt>
                <c:pt idx="893">
                  <c:v>05/28/12 02:25</c:v>
                </c:pt>
                <c:pt idx="894">
                  <c:v>05/28/12 02:30</c:v>
                </c:pt>
                <c:pt idx="895">
                  <c:v>05/28/12 02:35</c:v>
                </c:pt>
                <c:pt idx="896">
                  <c:v>05/28/12 02:40</c:v>
                </c:pt>
                <c:pt idx="897">
                  <c:v>05/28/12 02:45</c:v>
                </c:pt>
                <c:pt idx="898">
                  <c:v>05/28/12 02:50</c:v>
                </c:pt>
                <c:pt idx="899">
                  <c:v>05/28/12 02:55</c:v>
                </c:pt>
                <c:pt idx="900">
                  <c:v>05/28/12 03:00</c:v>
                </c:pt>
                <c:pt idx="901">
                  <c:v>05/28/12 03:05</c:v>
                </c:pt>
                <c:pt idx="902">
                  <c:v>05/28/12 03:10</c:v>
                </c:pt>
                <c:pt idx="903">
                  <c:v>05/28/12 03:15</c:v>
                </c:pt>
                <c:pt idx="904">
                  <c:v>05/28/12 03:20</c:v>
                </c:pt>
                <c:pt idx="905">
                  <c:v>05/28/12 03:25</c:v>
                </c:pt>
                <c:pt idx="906">
                  <c:v>05/28/12 03:30</c:v>
                </c:pt>
                <c:pt idx="907">
                  <c:v>05/28/12 03:35</c:v>
                </c:pt>
                <c:pt idx="908">
                  <c:v>05/28/12 03:40</c:v>
                </c:pt>
                <c:pt idx="909">
                  <c:v>05/28/12 03:45</c:v>
                </c:pt>
                <c:pt idx="910">
                  <c:v>05/28/12 03:50</c:v>
                </c:pt>
                <c:pt idx="911">
                  <c:v>05/28/12 03:55</c:v>
                </c:pt>
                <c:pt idx="912">
                  <c:v>05/28/12 04:00</c:v>
                </c:pt>
                <c:pt idx="913">
                  <c:v>05/28/12 04:05</c:v>
                </c:pt>
                <c:pt idx="914">
                  <c:v>05/28/12 04:10</c:v>
                </c:pt>
                <c:pt idx="915">
                  <c:v>05/28/12 04:15</c:v>
                </c:pt>
                <c:pt idx="916">
                  <c:v>05/28/12 04:20</c:v>
                </c:pt>
                <c:pt idx="917">
                  <c:v>05/28/12 04:25</c:v>
                </c:pt>
                <c:pt idx="918">
                  <c:v>05/28/12 04:30</c:v>
                </c:pt>
                <c:pt idx="919">
                  <c:v>05/28/12 04:35</c:v>
                </c:pt>
                <c:pt idx="920">
                  <c:v>05/28/12 04:40</c:v>
                </c:pt>
                <c:pt idx="921">
                  <c:v>05/28/12 04:45</c:v>
                </c:pt>
                <c:pt idx="922">
                  <c:v>05/28/12 04:50</c:v>
                </c:pt>
                <c:pt idx="923">
                  <c:v>05/28/12 04:55</c:v>
                </c:pt>
                <c:pt idx="924">
                  <c:v>05/28/12 05:00</c:v>
                </c:pt>
                <c:pt idx="925">
                  <c:v>05/28/12 05:05</c:v>
                </c:pt>
                <c:pt idx="926">
                  <c:v>05/28/12 05:10</c:v>
                </c:pt>
                <c:pt idx="927">
                  <c:v>05/28/12 05:15</c:v>
                </c:pt>
                <c:pt idx="928">
                  <c:v>05/28/12 05:20</c:v>
                </c:pt>
                <c:pt idx="929">
                  <c:v>05/28/12 05:25</c:v>
                </c:pt>
                <c:pt idx="930">
                  <c:v>05/28/12 05:30</c:v>
                </c:pt>
                <c:pt idx="931">
                  <c:v>05/28/12 05:35</c:v>
                </c:pt>
                <c:pt idx="932">
                  <c:v>05/28/12 05:40</c:v>
                </c:pt>
                <c:pt idx="933">
                  <c:v>05/28/12 05:45</c:v>
                </c:pt>
                <c:pt idx="934">
                  <c:v>05/28/12 05:50</c:v>
                </c:pt>
                <c:pt idx="935">
                  <c:v>05/28/12 05:55</c:v>
                </c:pt>
                <c:pt idx="936">
                  <c:v>05/28/12 06:00</c:v>
                </c:pt>
                <c:pt idx="937">
                  <c:v>05/28/12 06:05</c:v>
                </c:pt>
                <c:pt idx="938">
                  <c:v>05/28/12 06:10</c:v>
                </c:pt>
                <c:pt idx="939">
                  <c:v>05/28/12 06:15</c:v>
                </c:pt>
                <c:pt idx="940">
                  <c:v>05/28/12 06:20</c:v>
                </c:pt>
                <c:pt idx="941">
                  <c:v>05/28/12 06:25</c:v>
                </c:pt>
                <c:pt idx="942">
                  <c:v>05/28/12 06:30</c:v>
                </c:pt>
                <c:pt idx="943">
                  <c:v>05/28/12 06:35</c:v>
                </c:pt>
                <c:pt idx="944">
                  <c:v>05/28/12 06:40</c:v>
                </c:pt>
                <c:pt idx="945">
                  <c:v>05/28/12 06:45</c:v>
                </c:pt>
                <c:pt idx="946">
                  <c:v>05/28/12 06:50</c:v>
                </c:pt>
                <c:pt idx="947">
                  <c:v>05/28/12 06:55</c:v>
                </c:pt>
                <c:pt idx="948">
                  <c:v>05/28/12 07:00</c:v>
                </c:pt>
                <c:pt idx="949">
                  <c:v>05/28/12 07:05</c:v>
                </c:pt>
                <c:pt idx="950">
                  <c:v>05/28/12 07:10</c:v>
                </c:pt>
                <c:pt idx="951">
                  <c:v>05/28/12 07:15</c:v>
                </c:pt>
                <c:pt idx="952">
                  <c:v>05/28/12 07:20</c:v>
                </c:pt>
                <c:pt idx="953">
                  <c:v>05/28/12 07:25</c:v>
                </c:pt>
                <c:pt idx="954">
                  <c:v>05/28/12 07:30</c:v>
                </c:pt>
                <c:pt idx="955">
                  <c:v>05/28/12 07:35</c:v>
                </c:pt>
                <c:pt idx="956">
                  <c:v>05/28/12 07:40</c:v>
                </c:pt>
                <c:pt idx="957">
                  <c:v>05/28/12 07:45</c:v>
                </c:pt>
                <c:pt idx="958">
                  <c:v>05/28/12 07:50</c:v>
                </c:pt>
                <c:pt idx="959">
                  <c:v>05/28/12 07:55</c:v>
                </c:pt>
                <c:pt idx="960">
                  <c:v>05/28/12 08:00</c:v>
                </c:pt>
                <c:pt idx="961">
                  <c:v>05/28/12 08:05</c:v>
                </c:pt>
                <c:pt idx="962">
                  <c:v>05/28/12 08:10</c:v>
                </c:pt>
                <c:pt idx="963">
                  <c:v>05/28/12 08:15</c:v>
                </c:pt>
                <c:pt idx="964">
                  <c:v>05/28/12 08:20</c:v>
                </c:pt>
                <c:pt idx="965">
                  <c:v>05/28/12 08:25</c:v>
                </c:pt>
                <c:pt idx="966">
                  <c:v>05/28/12 08:30</c:v>
                </c:pt>
                <c:pt idx="967">
                  <c:v>05/28/12 08:35</c:v>
                </c:pt>
                <c:pt idx="968">
                  <c:v>05/28/12 08:40</c:v>
                </c:pt>
                <c:pt idx="969">
                  <c:v>05/28/12 08:45</c:v>
                </c:pt>
                <c:pt idx="970">
                  <c:v>05/28/12 08:50</c:v>
                </c:pt>
                <c:pt idx="971">
                  <c:v>05/28/12 08:55</c:v>
                </c:pt>
                <c:pt idx="972">
                  <c:v>05/28/12 09:00</c:v>
                </c:pt>
                <c:pt idx="973">
                  <c:v>05/28/12 09:05</c:v>
                </c:pt>
                <c:pt idx="974">
                  <c:v>05/28/12 09:10</c:v>
                </c:pt>
                <c:pt idx="975">
                  <c:v>05/28/12 09:15</c:v>
                </c:pt>
                <c:pt idx="976">
                  <c:v>05/28/12 09:20</c:v>
                </c:pt>
                <c:pt idx="977">
                  <c:v>05/28/12 09:25</c:v>
                </c:pt>
                <c:pt idx="978">
                  <c:v>05/28/12 09:30</c:v>
                </c:pt>
                <c:pt idx="979">
                  <c:v>05/28/12 09:35</c:v>
                </c:pt>
                <c:pt idx="980">
                  <c:v>05/28/12 09:40</c:v>
                </c:pt>
                <c:pt idx="981">
                  <c:v>05/28/12 09:45</c:v>
                </c:pt>
                <c:pt idx="982">
                  <c:v>05/28/12 09:50</c:v>
                </c:pt>
                <c:pt idx="983">
                  <c:v>05/28/12 09:55</c:v>
                </c:pt>
                <c:pt idx="984">
                  <c:v>05/28/12 10:00</c:v>
                </c:pt>
                <c:pt idx="985">
                  <c:v>05/28/12 10:05</c:v>
                </c:pt>
                <c:pt idx="986">
                  <c:v>05/28/12 10:10</c:v>
                </c:pt>
                <c:pt idx="987">
                  <c:v>05/28/12 10:15</c:v>
                </c:pt>
                <c:pt idx="988">
                  <c:v>05/28/12 10:20</c:v>
                </c:pt>
                <c:pt idx="989">
                  <c:v>05/28/12 10:25</c:v>
                </c:pt>
                <c:pt idx="990">
                  <c:v>05/28/12 10:30</c:v>
                </c:pt>
                <c:pt idx="991">
                  <c:v>05/28/12 10:35</c:v>
                </c:pt>
                <c:pt idx="992">
                  <c:v>05/28/12 10:40</c:v>
                </c:pt>
                <c:pt idx="993">
                  <c:v>05/28/12 10:45</c:v>
                </c:pt>
                <c:pt idx="994">
                  <c:v>05/28/12 10:50</c:v>
                </c:pt>
                <c:pt idx="995">
                  <c:v>05/28/12 10:55</c:v>
                </c:pt>
                <c:pt idx="996">
                  <c:v>05/28/12 11:00</c:v>
                </c:pt>
                <c:pt idx="997">
                  <c:v>05/28/12 11:05</c:v>
                </c:pt>
                <c:pt idx="998">
                  <c:v>05/28/12 11:10</c:v>
                </c:pt>
                <c:pt idx="999">
                  <c:v>05/28/12 11:15</c:v>
                </c:pt>
                <c:pt idx="1000">
                  <c:v>05/28/12 11:20</c:v>
                </c:pt>
                <c:pt idx="1001">
                  <c:v>05/28/12 11:25</c:v>
                </c:pt>
                <c:pt idx="1002">
                  <c:v>05/28/12 11:30</c:v>
                </c:pt>
                <c:pt idx="1003">
                  <c:v>05/28/12 11:35</c:v>
                </c:pt>
                <c:pt idx="1004">
                  <c:v>05/28/12 11:40</c:v>
                </c:pt>
                <c:pt idx="1005">
                  <c:v>05/28/12 11:45</c:v>
                </c:pt>
                <c:pt idx="1006">
                  <c:v>05/28/12 11:50</c:v>
                </c:pt>
                <c:pt idx="1007">
                  <c:v>05/28/12 11:55</c:v>
                </c:pt>
                <c:pt idx="1008">
                  <c:v>05/28/12 12:00</c:v>
                </c:pt>
                <c:pt idx="1009">
                  <c:v>05/28/12 12:05</c:v>
                </c:pt>
                <c:pt idx="1010">
                  <c:v>05/28/12 12:10</c:v>
                </c:pt>
                <c:pt idx="1011">
                  <c:v>05/28/12 12:15</c:v>
                </c:pt>
                <c:pt idx="1012">
                  <c:v>05/28/12 12:20</c:v>
                </c:pt>
                <c:pt idx="1013">
                  <c:v>05/28/12 12:25</c:v>
                </c:pt>
                <c:pt idx="1014">
                  <c:v>05/28/12 12:30</c:v>
                </c:pt>
                <c:pt idx="1015">
                  <c:v>05/28/12 12:35</c:v>
                </c:pt>
                <c:pt idx="1016">
                  <c:v>05/28/12 12:40</c:v>
                </c:pt>
                <c:pt idx="1017">
                  <c:v>05/28/12 12:45</c:v>
                </c:pt>
                <c:pt idx="1018">
                  <c:v>05/28/12 12:50</c:v>
                </c:pt>
                <c:pt idx="1019">
                  <c:v>05/28/12 12:55</c:v>
                </c:pt>
                <c:pt idx="1020">
                  <c:v>05/28/12 13:00</c:v>
                </c:pt>
                <c:pt idx="1021">
                  <c:v>05/28/12 13:05</c:v>
                </c:pt>
                <c:pt idx="1022">
                  <c:v>05/28/12 13:10</c:v>
                </c:pt>
                <c:pt idx="1023">
                  <c:v>05/28/12 13:15</c:v>
                </c:pt>
                <c:pt idx="1024">
                  <c:v>05/28/12 13:20</c:v>
                </c:pt>
                <c:pt idx="1025">
                  <c:v>05/28/12 13:25</c:v>
                </c:pt>
                <c:pt idx="1026">
                  <c:v>05/28/12 13:30</c:v>
                </c:pt>
                <c:pt idx="1027">
                  <c:v>05/28/12 13:35</c:v>
                </c:pt>
                <c:pt idx="1028">
                  <c:v>05/28/12 13:40</c:v>
                </c:pt>
                <c:pt idx="1029">
                  <c:v>05/28/12 13:45</c:v>
                </c:pt>
                <c:pt idx="1030">
                  <c:v>05/28/12 13:50</c:v>
                </c:pt>
                <c:pt idx="1031">
                  <c:v>05/28/12 13:55</c:v>
                </c:pt>
                <c:pt idx="1032">
                  <c:v>05/28/12 14:00</c:v>
                </c:pt>
                <c:pt idx="1033">
                  <c:v>05/28/12 14:05</c:v>
                </c:pt>
                <c:pt idx="1034">
                  <c:v>05/28/12 14:10</c:v>
                </c:pt>
                <c:pt idx="1035">
                  <c:v>05/28/12 14:15</c:v>
                </c:pt>
                <c:pt idx="1036">
                  <c:v>05/28/12 14:20</c:v>
                </c:pt>
                <c:pt idx="1037">
                  <c:v>05/28/12 14:25</c:v>
                </c:pt>
                <c:pt idx="1038">
                  <c:v>05/28/12 14:30</c:v>
                </c:pt>
                <c:pt idx="1039">
                  <c:v>05/28/12 14:35</c:v>
                </c:pt>
                <c:pt idx="1040">
                  <c:v>05/28/12 14:40</c:v>
                </c:pt>
                <c:pt idx="1041">
                  <c:v>05/28/12 14:45</c:v>
                </c:pt>
                <c:pt idx="1042">
                  <c:v>05/28/12 14:50</c:v>
                </c:pt>
                <c:pt idx="1043">
                  <c:v>05/28/12 14:55</c:v>
                </c:pt>
                <c:pt idx="1044">
                  <c:v>05/28/12 15:00</c:v>
                </c:pt>
                <c:pt idx="1045">
                  <c:v>05/28/12 15:05</c:v>
                </c:pt>
                <c:pt idx="1046">
                  <c:v>05/28/12 15:10</c:v>
                </c:pt>
                <c:pt idx="1047">
                  <c:v>05/28/12 15:15</c:v>
                </c:pt>
                <c:pt idx="1048">
                  <c:v>05/28/12 15:20</c:v>
                </c:pt>
                <c:pt idx="1049">
                  <c:v>05/28/12 15:25</c:v>
                </c:pt>
                <c:pt idx="1050">
                  <c:v>05/28/12 15:30</c:v>
                </c:pt>
                <c:pt idx="1051">
                  <c:v>05/28/12 15:35</c:v>
                </c:pt>
                <c:pt idx="1052">
                  <c:v>05/28/12 15:40</c:v>
                </c:pt>
                <c:pt idx="1053">
                  <c:v>05/28/12 15:45</c:v>
                </c:pt>
                <c:pt idx="1054">
                  <c:v>05/28/12 15:50</c:v>
                </c:pt>
                <c:pt idx="1055">
                  <c:v>05/28/12 15:55</c:v>
                </c:pt>
                <c:pt idx="1056">
                  <c:v>05/28/12 16:00</c:v>
                </c:pt>
                <c:pt idx="1057">
                  <c:v>05/28/12 16:05</c:v>
                </c:pt>
                <c:pt idx="1058">
                  <c:v>05/28/12 16:10</c:v>
                </c:pt>
                <c:pt idx="1059">
                  <c:v>05/28/12 16:15</c:v>
                </c:pt>
                <c:pt idx="1060">
                  <c:v>05/28/12 16:20</c:v>
                </c:pt>
                <c:pt idx="1061">
                  <c:v>05/28/12 16:25</c:v>
                </c:pt>
                <c:pt idx="1062">
                  <c:v>05/28/12 16:30</c:v>
                </c:pt>
                <c:pt idx="1063">
                  <c:v>05/28/12 16:35</c:v>
                </c:pt>
                <c:pt idx="1064">
                  <c:v>05/28/12 16:40</c:v>
                </c:pt>
                <c:pt idx="1065">
                  <c:v>05/28/12 16:45</c:v>
                </c:pt>
                <c:pt idx="1066">
                  <c:v>05/28/12 16:50</c:v>
                </c:pt>
                <c:pt idx="1067">
                  <c:v>05/28/12 16:55</c:v>
                </c:pt>
                <c:pt idx="1068">
                  <c:v>05/28/12 17:00</c:v>
                </c:pt>
                <c:pt idx="1069">
                  <c:v>05/28/12 17:05</c:v>
                </c:pt>
                <c:pt idx="1070">
                  <c:v>05/28/12 17:10</c:v>
                </c:pt>
                <c:pt idx="1071">
                  <c:v>05/28/12 17:15</c:v>
                </c:pt>
                <c:pt idx="1072">
                  <c:v>05/28/12 17:20</c:v>
                </c:pt>
                <c:pt idx="1073">
                  <c:v>05/28/12 17:25</c:v>
                </c:pt>
                <c:pt idx="1074">
                  <c:v>05/28/12 17:30</c:v>
                </c:pt>
                <c:pt idx="1075">
                  <c:v>05/28/12 17:35</c:v>
                </c:pt>
                <c:pt idx="1076">
                  <c:v>05/28/12 17:40</c:v>
                </c:pt>
                <c:pt idx="1077">
                  <c:v>05/28/12 17:45</c:v>
                </c:pt>
                <c:pt idx="1078">
                  <c:v>05/28/12 17:50</c:v>
                </c:pt>
                <c:pt idx="1079">
                  <c:v>05/28/12 17:55</c:v>
                </c:pt>
                <c:pt idx="1080">
                  <c:v>05/28/12 18:00</c:v>
                </c:pt>
                <c:pt idx="1081">
                  <c:v>05/28/12 18:05</c:v>
                </c:pt>
                <c:pt idx="1082">
                  <c:v>05/28/12 18:10</c:v>
                </c:pt>
                <c:pt idx="1083">
                  <c:v>05/28/12 18:15</c:v>
                </c:pt>
                <c:pt idx="1084">
                  <c:v>05/28/12 18:20</c:v>
                </c:pt>
                <c:pt idx="1085">
                  <c:v>05/28/12 18:25</c:v>
                </c:pt>
                <c:pt idx="1086">
                  <c:v>05/28/12 18:30</c:v>
                </c:pt>
                <c:pt idx="1087">
                  <c:v>05/28/12 18:35</c:v>
                </c:pt>
                <c:pt idx="1088">
                  <c:v>05/28/12 18:40</c:v>
                </c:pt>
                <c:pt idx="1089">
                  <c:v>05/28/12 18:45</c:v>
                </c:pt>
                <c:pt idx="1090">
                  <c:v>05/28/12 18:50</c:v>
                </c:pt>
                <c:pt idx="1091">
                  <c:v>05/28/12 18:55</c:v>
                </c:pt>
                <c:pt idx="1092">
                  <c:v>05/28/12 19:00</c:v>
                </c:pt>
                <c:pt idx="1093">
                  <c:v>05/28/12 19:05</c:v>
                </c:pt>
                <c:pt idx="1094">
                  <c:v>05/28/12 19:10</c:v>
                </c:pt>
                <c:pt idx="1095">
                  <c:v>05/28/12 19:15</c:v>
                </c:pt>
                <c:pt idx="1096">
                  <c:v>05/28/12 19:20</c:v>
                </c:pt>
                <c:pt idx="1097">
                  <c:v>05/28/12 19:25</c:v>
                </c:pt>
                <c:pt idx="1098">
                  <c:v>05/28/12 19:30</c:v>
                </c:pt>
                <c:pt idx="1099">
                  <c:v>05/28/12 19:35</c:v>
                </c:pt>
                <c:pt idx="1100">
                  <c:v>05/28/12 19:40</c:v>
                </c:pt>
                <c:pt idx="1101">
                  <c:v>05/28/12 19:45</c:v>
                </c:pt>
                <c:pt idx="1102">
                  <c:v>05/28/12 19:50</c:v>
                </c:pt>
                <c:pt idx="1103">
                  <c:v>05/28/12 19:55</c:v>
                </c:pt>
                <c:pt idx="1104">
                  <c:v>05/28/12 20:00</c:v>
                </c:pt>
                <c:pt idx="1105">
                  <c:v>05/28/12 20:05</c:v>
                </c:pt>
                <c:pt idx="1106">
                  <c:v>05/28/12 20:10</c:v>
                </c:pt>
                <c:pt idx="1107">
                  <c:v>05/28/12 20:15</c:v>
                </c:pt>
                <c:pt idx="1108">
                  <c:v>05/28/12 20:20</c:v>
                </c:pt>
                <c:pt idx="1109">
                  <c:v>05/28/12 20:25</c:v>
                </c:pt>
                <c:pt idx="1110">
                  <c:v>05/28/12 20:30</c:v>
                </c:pt>
                <c:pt idx="1111">
                  <c:v>05/28/12 20:35</c:v>
                </c:pt>
                <c:pt idx="1112">
                  <c:v>05/28/12 20:40</c:v>
                </c:pt>
                <c:pt idx="1113">
                  <c:v>05/28/12 20:45</c:v>
                </c:pt>
                <c:pt idx="1114">
                  <c:v>05/28/12 20:50</c:v>
                </c:pt>
                <c:pt idx="1115">
                  <c:v>05/28/12 20:55</c:v>
                </c:pt>
                <c:pt idx="1116">
                  <c:v>05/28/12 21:00</c:v>
                </c:pt>
                <c:pt idx="1117">
                  <c:v>05/28/12 21:05</c:v>
                </c:pt>
                <c:pt idx="1118">
                  <c:v>05/28/12 21:10</c:v>
                </c:pt>
                <c:pt idx="1119">
                  <c:v>05/28/12 21:15</c:v>
                </c:pt>
                <c:pt idx="1120">
                  <c:v>05/28/12 21:20</c:v>
                </c:pt>
                <c:pt idx="1121">
                  <c:v>05/28/12 21:25</c:v>
                </c:pt>
                <c:pt idx="1122">
                  <c:v>05/28/12 21:30</c:v>
                </c:pt>
                <c:pt idx="1123">
                  <c:v>05/28/12 21:35</c:v>
                </c:pt>
                <c:pt idx="1124">
                  <c:v>05/28/12 21:40</c:v>
                </c:pt>
                <c:pt idx="1125">
                  <c:v>05/28/12 21:45</c:v>
                </c:pt>
                <c:pt idx="1126">
                  <c:v>05/28/12 21:50</c:v>
                </c:pt>
                <c:pt idx="1127">
                  <c:v>05/28/12 21:55</c:v>
                </c:pt>
                <c:pt idx="1128">
                  <c:v>05/28/12 22:00</c:v>
                </c:pt>
                <c:pt idx="1129">
                  <c:v>05/28/12 22:05</c:v>
                </c:pt>
                <c:pt idx="1130">
                  <c:v>05/28/12 22:10</c:v>
                </c:pt>
                <c:pt idx="1131">
                  <c:v>05/28/12 22:15</c:v>
                </c:pt>
                <c:pt idx="1132">
                  <c:v>05/28/12 22:20</c:v>
                </c:pt>
                <c:pt idx="1133">
                  <c:v>05/28/12 22:25</c:v>
                </c:pt>
                <c:pt idx="1134">
                  <c:v>05/28/12 22:30</c:v>
                </c:pt>
                <c:pt idx="1135">
                  <c:v>05/28/12 22:35</c:v>
                </c:pt>
                <c:pt idx="1136">
                  <c:v>05/28/12 22:40</c:v>
                </c:pt>
                <c:pt idx="1137">
                  <c:v>05/28/12 22:45</c:v>
                </c:pt>
                <c:pt idx="1138">
                  <c:v>05/28/12 22:50</c:v>
                </c:pt>
                <c:pt idx="1139">
                  <c:v>05/28/12 22:55</c:v>
                </c:pt>
                <c:pt idx="1140">
                  <c:v>05/28/12 23:00</c:v>
                </c:pt>
                <c:pt idx="1141">
                  <c:v>05/28/12 23:05</c:v>
                </c:pt>
                <c:pt idx="1142">
                  <c:v>05/28/12 23:10</c:v>
                </c:pt>
                <c:pt idx="1143">
                  <c:v>05/28/12 23:15</c:v>
                </c:pt>
                <c:pt idx="1144">
                  <c:v>05/28/12 23:20</c:v>
                </c:pt>
                <c:pt idx="1145">
                  <c:v>05/28/12 23:25</c:v>
                </c:pt>
                <c:pt idx="1146">
                  <c:v>05/28/12 23:30</c:v>
                </c:pt>
                <c:pt idx="1147">
                  <c:v>05/28/12 23:35</c:v>
                </c:pt>
                <c:pt idx="1148">
                  <c:v>05/28/12 23:40</c:v>
                </c:pt>
                <c:pt idx="1149">
                  <c:v>05/28/12 23:45</c:v>
                </c:pt>
                <c:pt idx="1150">
                  <c:v>05/28/12 23:50</c:v>
                </c:pt>
                <c:pt idx="1151">
                  <c:v>05/28/12 23:55</c:v>
                </c:pt>
                <c:pt idx="1152">
                  <c:v>05/29/12 00:00</c:v>
                </c:pt>
                <c:pt idx="1153">
                  <c:v>05/29/12 00:05</c:v>
                </c:pt>
                <c:pt idx="1154">
                  <c:v>05/29/12 00:10</c:v>
                </c:pt>
                <c:pt idx="1155">
                  <c:v>05/29/12 00:15</c:v>
                </c:pt>
                <c:pt idx="1156">
                  <c:v>05/29/12 00:20</c:v>
                </c:pt>
                <c:pt idx="1157">
                  <c:v>05/29/12 00:25</c:v>
                </c:pt>
                <c:pt idx="1158">
                  <c:v>05/29/12 00:30</c:v>
                </c:pt>
                <c:pt idx="1159">
                  <c:v>05/29/12 00:35</c:v>
                </c:pt>
                <c:pt idx="1160">
                  <c:v>05/29/12 00:40</c:v>
                </c:pt>
                <c:pt idx="1161">
                  <c:v>05/29/12 00:45</c:v>
                </c:pt>
                <c:pt idx="1162">
                  <c:v>05/29/12 00:50</c:v>
                </c:pt>
                <c:pt idx="1163">
                  <c:v>05/29/12 00:55</c:v>
                </c:pt>
                <c:pt idx="1164">
                  <c:v>05/29/12 01:00</c:v>
                </c:pt>
                <c:pt idx="1165">
                  <c:v>05/29/12 01:05</c:v>
                </c:pt>
                <c:pt idx="1166">
                  <c:v>05/29/12 01:10</c:v>
                </c:pt>
                <c:pt idx="1167">
                  <c:v>05/29/12 01:15</c:v>
                </c:pt>
                <c:pt idx="1168">
                  <c:v>05/29/12 01:20</c:v>
                </c:pt>
                <c:pt idx="1169">
                  <c:v>05/29/12 01:25</c:v>
                </c:pt>
                <c:pt idx="1170">
                  <c:v>05/29/12 01:30</c:v>
                </c:pt>
                <c:pt idx="1171">
                  <c:v>05/29/12 01:35</c:v>
                </c:pt>
                <c:pt idx="1172">
                  <c:v>05/29/12 01:40</c:v>
                </c:pt>
                <c:pt idx="1173">
                  <c:v>05/29/12 01:45</c:v>
                </c:pt>
                <c:pt idx="1174">
                  <c:v>05/29/12 01:50</c:v>
                </c:pt>
                <c:pt idx="1175">
                  <c:v>05/29/12 01:55</c:v>
                </c:pt>
                <c:pt idx="1176">
                  <c:v>05/29/12 02:00</c:v>
                </c:pt>
                <c:pt idx="1177">
                  <c:v>05/29/12 02:05</c:v>
                </c:pt>
                <c:pt idx="1178">
                  <c:v>05/29/12 02:10</c:v>
                </c:pt>
                <c:pt idx="1179">
                  <c:v>05/29/12 02:15</c:v>
                </c:pt>
                <c:pt idx="1180">
                  <c:v>05/29/12 02:20</c:v>
                </c:pt>
                <c:pt idx="1181">
                  <c:v>05/29/12 02:25</c:v>
                </c:pt>
                <c:pt idx="1182">
                  <c:v>05/29/12 02:30</c:v>
                </c:pt>
                <c:pt idx="1183">
                  <c:v>05/29/12 02:35</c:v>
                </c:pt>
                <c:pt idx="1184">
                  <c:v>05/29/12 02:40</c:v>
                </c:pt>
                <c:pt idx="1185">
                  <c:v>05/29/12 02:45</c:v>
                </c:pt>
                <c:pt idx="1186">
                  <c:v>05/29/12 02:50</c:v>
                </c:pt>
                <c:pt idx="1187">
                  <c:v>05/29/12 02:55</c:v>
                </c:pt>
                <c:pt idx="1188">
                  <c:v>05/29/12 03:00</c:v>
                </c:pt>
                <c:pt idx="1189">
                  <c:v>05/29/12 03:05</c:v>
                </c:pt>
                <c:pt idx="1190">
                  <c:v>05/29/12 03:10</c:v>
                </c:pt>
                <c:pt idx="1191">
                  <c:v>05/29/12 03:15</c:v>
                </c:pt>
                <c:pt idx="1192">
                  <c:v>05/29/12 03:20</c:v>
                </c:pt>
                <c:pt idx="1193">
                  <c:v>05/29/12 03:25</c:v>
                </c:pt>
                <c:pt idx="1194">
                  <c:v>05/29/12 03:30</c:v>
                </c:pt>
                <c:pt idx="1195">
                  <c:v>05/29/12 03:35</c:v>
                </c:pt>
                <c:pt idx="1196">
                  <c:v>05/29/12 03:40</c:v>
                </c:pt>
                <c:pt idx="1197">
                  <c:v>05/29/12 03:45</c:v>
                </c:pt>
                <c:pt idx="1198">
                  <c:v>05/29/12 03:50</c:v>
                </c:pt>
                <c:pt idx="1199">
                  <c:v>05/29/12 03:55</c:v>
                </c:pt>
                <c:pt idx="1200">
                  <c:v>05/29/12 04:00</c:v>
                </c:pt>
                <c:pt idx="1201">
                  <c:v>05/29/12 04:05</c:v>
                </c:pt>
                <c:pt idx="1202">
                  <c:v>05/29/12 04:10</c:v>
                </c:pt>
                <c:pt idx="1203">
                  <c:v>05/29/12 04:15</c:v>
                </c:pt>
                <c:pt idx="1204">
                  <c:v>05/29/12 04:20</c:v>
                </c:pt>
                <c:pt idx="1205">
                  <c:v>05/29/12 04:25</c:v>
                </c:pt>
                <c:pt idx="1206">
                  <c:v>05/29/12 04:30</c:v>
                </c:pt>
                <c:pt idx="1207">
                  <c:v>05/29/12 04:35</c:v>
                </c:pt>
                <c:pt idx="1208">
                  <c:v>05/29/12 04:40</c:v>
                </c:pt>
                <c:pt idx="1209">
                  <c:v>05/29/12 04:45</c:v>
                </c:pt>
                <c:pt idx="1210">
                  <c:v>05/29/12 04:50</c:v>
                </c:pt>
                <c:pt idx="1211">
                  <c:v>05/29/12 04:55</c:v>
                </c:pt>
                <c:pt idx="1212">
                  <c:v>05/29/12 05:00</c:v>
                </c:pt>
                <c:pt idx="1213">
                  <c:v>05/29/12 05:05</c:v>
                </c:pt>
                <c:pt idx="1214">
                  <c:v>05/29/12 05:10</c:v>
                </c:pt>
                <c:pt idx="1215">
                  <c:v>05/29/12 05:15</c:v>
                </c:pt>
                <c:pt idx="1216">
                  <c:v>05/29/12 05:20</c:v>
                </c:pt>
                <c:pt idx="1217">
                  <c:v>05/29/12 05:25</c:v>
                </c:pt>
                <c:pt idx="1218">
                  <c:v>05/29/12 05:30</c:v>
                </c:pt>
                <c:pt idx="1219">
                  <c:v>05/29/12 05:35</c:v>
                </c:pt>
                <c:pt idx="1220">
                  <c:v>05/29/12 05:40</c:v>
                </c:pt>
                <c:pt idx="1221">
                  <c:v>05/29/12 05:45</c:v>
                </c:pt>
                <c:pt idx="1222">
                  <c:v>05/29/12 05:50</c:v>
                </c:pt>
                <c:pt idx="1223">
                  <c:v>05/29/12 05:55</c:v>
                </c:pt>
                <c:pt idx="1224">
                  <c:v>05/29/12 06:00</c:v>
                </c:pt>
                <c:pt idx="1225">
                  <c:v>05/29/12 06:05</c:v>
                </c:pt>
                <c:pt idx="1226">
                  <c:v>05/29/12 06:10</c:v>
                </c:pt>
                <c:pt idx="1227">
                  <c:v>05/29/12 06:15</c:v>
                </c:pt>
                <c:pt idx="1228">
                  <c:v>05/29/12 06:20</c:v>
                </c:pt>
                <c:pt idx="1229">
                  <c:v>05/29/12 06:25</c:v>
                </c:pt>
                <c:pt idx="1230">
                  <c:v>05/29/12 06:30</c:v>
                </c:pt>
                <c:pt idx="1231">
                  <c:v>05/29/12 06:35</c:v>
                </c:pt>
                <c:pt idx="1232">
                  <c:v>05/29/12 06:40</c:v>
                </c:pt>
                <c:pt idx="1233">
                  <c:v>05/29/12 06:45</c:v>
                </c:pt>
                <c:pt idx="1234">
                  <c:v>05/29/12 06:50</c:v>
                </c:pt>
                <c:pt idx="1235">
                  <c:v>05/29/12 06:55</c:v>
                </c:pt>
                <c:pt idx="1236">
                  <c:v>05/29/12 07:00</c:v>
                </c:pt>
                <c:pt idx="1237">
                  <c:v>05/29/12 07:05</c:v>
                </c:pt>
                <c:pt idx="1238">
                  <c:v>05/29/12 07:10</c:v>
                </c:pt>
                <c:pt idx="1239">
                  <c:v>05/29/12 07:15</c:v>
                </c:pt>
                <c:pt idx="1240">
                  <c:v>05/29/12 07:20</c:v>
                </c:pt>
                <c:pt idx="1241">
                  <c:v>05/29/12 07:25</c:v>
                </c:pt>
                <c:pt idx="1242">
                  <c:v>05/29/12 07:30</c:v>
                </c:pt>
                <c:pt idx="1243">
                  <c:v>05/29/12 07:35</c:v>
                </c:pt>
                <c:pt idx="1244">
                  <c:v>05/29/12 07:40</c:v>
                </c:pt>
                <c:pt idx="1245">
                  <c:v>05/29/12 07:45</c:v>
                </c:pt>
                <c:pt idx="1246">
                  <c:v>05/29/12 07:50</c:v>
                </c:pt>
                <c:pt idx="1247">
                  <c:v>05/29/12 07:55</c:v>
                </c:pt>
                <c:pt idx="1248">
                  <c:v>05/29/12 08:00</c:v>
                </c:pt>
                <c:pt idx="1249">
                  <c:v>05/29/12 08:05</c:v>
                </c:pt>
                <c:pt idx="1250">
                  <c:v>05/29/12 08:10</c:v>
                </c:pt>
                <c:pt idx="1251">
                  <c:v>05/29/12 08:15</c:v>
                </c:pt>
                <c:pt idx="1252">
                  <c:v>05/29/12 08:20</c:v>
                </c:pt>
                <c:pt idx="1253">
                  <c:v>05/29/12 08:25</c:v>
                </c:pt>
                <c:pt idx="1254">
                  <c:v>05/29/12 08:30</c:v>
                </c:pt>
                <c:pt idx="1255">
                  <c:v>05/29/12 08:35</c:v>
                </c:pt>
                <c:pt idx="1256">
                  <c:v>05/29/12 08:40</c:v>
                </c:pt>
                <c:pt idx="1257">
                  <c:v>05/29/12 08:45</c:v>
                </c:pt>
                <c:pt idx="1258">
                  <c:v>05/29/12 08:50</c:v>
                </c:pt>
                <c:pt idx="1259">
                  <c:v>05/29/12 08:55</c:v>
                </c:pt>
                <c:pt idx="1260">
                  <c:v>05/29/12 09:00</c:v>
                </c:pt>
                <c:pt idx="1261">
                  <c:v>05/29/12 09:05</c:v>
                </c:pt>
                <c:pt idx="1262">
                  <c:v>05/29/12 09:10</c:v>
                </c:pt>
                <c:pt idx="1263">
                  <c:v>05/29/12 09:15</c:v>
                </c:pt>
                <c:pt idx="1264">
                  <c:v>05/29/12 09:20</c:v>
                </c:pt>
                <c:pt idx="1265">
                  <c:v>05/29/12 09:25</c:v>
                </c:pt>
                <c:pt idx="1266">
                  <c:v>05/29/12 09:30</c:v>
                </c:pt>
                <c:pt idx="1267">
                  <c:v>05/29/12 09:35</c:v>
                </c:pt>
                <c:pt idx="1268">
                  <c:v>05/29/12 09:40</c:v>
                </c:pt>
                <c:pt idx="1269">
                  <c:v>05/29/12 09:45</c:v>
                </c:pt>
                <c:pt idx="1270">
                  <c:v>05/29/12 09:50</c:v>
                </c:pt>
                <c:pt idx="1271">
                  <c:v>05/29/12 09:55</c:v>
                </c:pt>
                <c:pt idx="1272">
                  <c:v>05/29/12 10:00</c:v>
                </c:pt>
                <c:pt idx="1273">
                  <c:v>05/29/12 10:05</c:v>
                </c:pt>
                <c:pt idx="1274">
                  <c:v>05/29/12 10:10</c:v>
                </c:pt>
                <c:pt idx="1275">
                  <c:v>05/29/12 10:15</c:v>
                </c:pt>
                <c:pt idx="1276">
                  <c:v>05/29/12 10:20</c:v>
                </c:pt>
                <c:pt idx="1277">
                  <c:v>05/29/12 10:25</c:v>
                </c:pt>
                <c:pt idx="1278">
                  <c:v>05/29/12 10:30</c:v>
                </c:pt>
                <c:pt idx="1279">
                  <c:v>05/29/12 10:35</c:v>
                </c:pt>
                <c:pt idx="1280">
                  <c:v>05/29/12 10:40</c:v>
                </c:pt>
                <c:pt idx="1281">
                  <c:v>05/29/12 10:45</c:v>
                </c:pt>
                <c:pt idx="1282">
                  <c:v>05/29/12 10:50</c:v>
                </c:pt>
                <c:pt idx="1283">
                  <c:v>05/29/12 10:55</c:v>
                </c:pt>
                <c:pt idx="1284">
                  <c:v>05/29/12 11:00</c:v>
                </c:pt>
                <c:pt idx="1285">
                  <c:v>05/29/12 11:05</c:v>
                </c:pt>
                <c:pt idx="1286">
                  <c:v>05/29/12 11:10</c:v>
                </c:pt>
                <c:pt idx="1287">
                  <c:v>05/29/12 11:15</c:v>
                </c:pt>
                <c:pt idx="1288">
                  <c:v>05/29/12 11:20</c:v>
                </c:pt>
                <c:pt idx="1289">
                  <c:v>05/29/12 11:25</c:v>
                </c:pt>
                <c:pt idx="1290">
                  <c:v>05/29/12 11:30</c:v>
                </c:pt>
                <c:pt idx="1291">
                  <c:v>05/29/12 11:35</c:v>
                </c:pt>
                <c:pt idx="1292">
                  <c:v>05/29/12 11:40</c:v>
                </c:pt>
                <c:pt idx="1293">
                  <c:v>05/29/12 11:45</c:v>
                </c:pt>
                <c:pt idx="1294">
                  <c:v>05/29/12 11:50</c:v>
                </c:pt>
                <c:pt idx="1295">
                  <c:v>05/29/12 11:55</c:v>
                </c:pt>
                <c:pt idx="1296">
                  <c:v>05/29/12 12:00</c:v>
                </c:pt>
                <c:pt idx="1297">
                  <c:v>05/29/12 12:05</c:v>
                </c:pt>
                <c:pt idx="1298">
                  <c:v>05/29/12 12:10</c:v>
                </c:pt>
                <c:pt idx="1299">
                  <c:v>05/29/12 12:15</c:v>
                </c:pt>
                <c:pt idx="1300">
                  <c:v>05/29/12 12:20</c:v>
                </c:pt>
                <c:pt idx="1301">
                  <c:v>05/29/12 12:25</c:v>
                </c:pt>
                <c:pt idx="1302">
                  <c:v>05/29/12 12:30</c:v>
                </c:pt>
                <c:pt idx="1303">
                  <c:v>05/29/12 12:35</c:v>
                </c:pt>
                <c:pt idx="1304">
                  <c:v>05/29/12 12:40</c:v>
                </c:pt>
                <c:pt idx="1305">
                  <c:v>05/29/12 12:45</c:v>
                </c:pt>
                <c:pt idx="1306">
                  <c:v>05/29/12 12:50</c:v>
                </c:pt>
                <c:pt idx="1307">
                  <c:v>05/29/12 12:55</c:v>
                </c:pt>
                <c:pt idx="1308">
                  <c:v>05/29/12 13:00</c:v>
                </c:pt>
                <c:pt idx="1309">
                  <c:v>05/29/12 13:05</c:v>
                </c:pt>
                <c:pt idx="1310">
                  <c:v>05/29/12 13:10</c:v>
                </c:pt>
                <c:pt idx="1311">
                  <c:v>05/29/12 13:15</c:v>
                </c:pt>
                <c:pt idx="1312">
                  <c:v>05/29/12 13:20</c:v>
                </c:pt>
                <c:pt idx="1313">
                  <c:v>05/29/12 13:25</c:v>
                </c:pt>
                <c:pt idx="1314">
                  <c:v>05/29/12 13:30</c:v>
                </c:pt>
                <c:pt idx="1315">
                  <c:v>05/29/12 13:35</c:v>
                </c:pt>
                <c:pt idx="1316">
                  <c:v>05/29/12 13:40</c:v>
                </c:pt>
                <c:pt idx="1317">
                  <c:v>05/29/12 13:45</c:v>
                </c:pt>
                <c:pt idx="1318">
                  <c:v>05/29/12 13:50</c:v>
                </c:pt>
                <c:pt idx="1319">
                  <c:v>05/29/12 13:55</c:v>
                </c:pt>
                <c:pt idx="1320">
                  <c:v>05/29/12 14:00</c:v>
                </c:pt>
                <c:pt idx="1321">
                  <c:v>05/29/12 14:05</c:v>
                </c:pt>
                <c:pt idx="1322">
                  <c:v>05/29/12 14:10</c:v>
                </c:pt>
                <c:pt idx="1323">
                  <c:v>05/29/12 14:15</c:v>
                </c:pt>
                <c:pt idx="1324">
                  <c:v>05/29/12 14:20</c:v>
                </c:pt>
                <c:pt idx="1325">
                  <c:v>05/29/12 14:25</c:v>
                </c:pt>
                <c:pt idx="1326">
                  <c:v>05/29/12 14:30</c:v>
                </c:pt>
                <c:pt idx="1327">
                  <c:v>05/29/12 14:35</c:v>
                </c:pt>
                <c:pt idx="1328">
                  <c:v>05/29/12 14:40</c:v>
                </c:pt>
                <c:pt idx="1329">
                  <c:v>05/29/12 14:45</c:v>
                </c:pt>
                <c:pt idx="1330">
                  <c:v>05/29/12 14:50</c:v>
                </c:pt>
                <c:pt idx="1331">
                  <c:v>05/29/12 14:55</c:v>
                </c:pt>
                <c:pt idx="1332">
                  <c:v>05/29/12 15:00</c:v>
                </c:pt>
                <c:pt idx="1333">
                  <c:v>05/29/12 15:05</c:v>
                </c:pt>
                <c:pt idx="1334">
                  <c:v>05/29/12 15:10</c:v>
                </c:pt>
                <c:pt idx="1335">
                  <c:v>05/29/12 15:15</c:v>
                </c:pt>
                <c:pt idx="1336">
                  <c:v>05/29/12 15:20</c:v>
                </c:pt>
                <c:pt idx="1337">
                  <c:v>05/29/12 15:25</c:v>
                </c:pt>
                <c:pt idx="1338">
                  <c:v>05/29/12 15:30</c:v>
                </c:pt>
                <c:pt idx="1339">
                  <c:v>05/29/12 15:35</c:v>
                </c:pt>
                <c:pt idx="1340">
                  <c:v>05/29/12 15:40</c:v>
                </c:pt>
                <c:pt idx="1341">
                  <c:v>05/29/12 15:45</c:v>
                </c:pt>
                <c:pt idx="1342">
                  <c:v>05/29/12 15:50</c:v>
                </c:pt>
                <c:pt idx="1343">
                  <c:v>05/29/12 15:55</c:v>
                </c:pt>
                <c:pt idx="1344">
                  <c:v>05/29/12 16:00</c:v>
                </c:pt>
                <c:pt idx="1345">
                  <c:v>05/29/12 16:05</c:v>
                </c:pt>
                <c:pt idx="1346">
                  <c:v>05/29/12 16:10</c:v>
                </c:pt>
                <c:pt idx="1347">
                  <c:v>05/29/12 16:15</c:v>
                </c:pt>
                <c:pt idx="1348">
                  <c:v>05/29/12 16:20</c:v>
                </c:pt>
                <c:pt idx="1349">
                  <c:v>05/29/12 16:25</c:v>
                </c:pt>
                <c:pt idx="1350">
                  <c:v>05/29/12 16:30</c:v>
                </c:pt>
                <c:pt idx="1351">
                  <c:v>05/29/12 16:35</c:v>
                </c:pt>
                <c:pt idx="1352">
                  <c:v>05/29/12 16:40</c:v>
                </c:pt>
                <c:pt idx="1353">
                  <c:v>05/29/12 16:45</c:v>
                </c:pt>
                <c:pt idx="1354">
                  <c:v>05/29/12 16:50</c:v>
                </c:pt>
                <c:pt idx="1355">
                  <c:v>05/29/12 16:55</c:v>
                </c:pt>
                <c:pt idx="1356">
                  <c:v>05/29/12 17:00</c:v>
                </c:pt>
                <c:pt idx="1357">
                  <c:v>05/29/12 17:05</c:v>
                </c:pt>
                <c:pt idx="1358">
                  <c:v>05/29/12 17:10</c:v>
                </c:pt>
                <c:pt idx="1359">
                  <c:v>05/29/12 17:15</c:v>
                </c:pt>
                <c:pt idx="1360">
                  <c:v>05/29/12 17:20</c:v>
                </c:pt>
                <c:pt idx="1361">
                  <c:v>05/29/12 17:25</c:v>
                </c:pt>
                <c:pt idx="1362">
                  <c:v>05/29/12 17:30</c:v>
                </c:pt>
                <c:pt idx="1363">
                  <c:v>05/29/12 17:35</c:v>
                </c:pt>
                <c:pt idx="1364">
                  <c:v>05/29/12 17:40</c:v>
                </c:pt>
                <c:pt idx="1365">
                  <c:v>05/29/12 17:45</c:v>
                </c:pt>
                <c:pt idx="1366">
                  <c:v>05/29/12 17:50</c:v>
                </c:pt>
                <c:pt idx="1367">
                  <c:v>05/29/12 17:55</c:v>
                </c:pt>
                <c:pt idx="1368">
                  <c:v>05/29/12 18:00</c:v>
                </c:pt>
                <c:pt idx="1369">
                  <c:v>05/29/12 18:05</c:v>
                </c:pt>
                <c:pt idx="1370">
                  <c:v>05/29/12 18:10</c:v>
                </c:pt>
                <c:pt idx="1371">
                  <c:v>05/29/12 18:15</c:v>
                </c:pt>
                <c:pt idx="1372">
                  <c:v>05/29/12 18:20</c:v>
                </c:pt>
                <c:pt idx="1373">
                  <c:v>05/29/12 18:25</c:v>
                </c:pt>
                <c:pt idx="1374">
                  <c:v>05/29/12 18:30</c:v>
                </c:pt>
                <c:pt idx="1375">
                  <c:v>05/29/12 18:35</c:v>
                </c:pt>
                <c:pt idx="1376">
                  <c:v>05/29/12 18:40</c:v>
                </c:pt>
                <c:pt idx="1377">
                  <c:v>05/29/12 18:45</c:v>
                </c:pt>
                <c:pt idx="1378">
                  <c:v>05/29/12 18:50</c:v>
                </c:pt>
                <c:pt idx="1379">
                  <c:v>05/29/12 18:55</c:v>
                </c:pt>
                <c:pt idx="1380">
                  <c:v>05/29/12 19:00</c:v>
                </c:pt>
                <c:pt idx="1381">
                  <c:v>05/29/12 19:05</c:v>
                </c:pt>
                <c:pt idx="1382">
                  <c:v>05/29/12 19:10</c:v>
                </c:pt>
                <c:pt idx="1383">
                  <c:v>05/29/12 19:15</c:v>
                </c:pt>
                <c:pt idx="1384">
                  <c:v>05/29/12 19:20</c:v>
                </c:pt>
                <c:pt idx="1385">
                  <c:v>05/29/12 19:25</c:v>
                </c:pt>
                <c:pt idx="1386">
                  <c:v>05/29/12 19:30</c:v>
                </c:pt>
                <c:pt idx="1387">
                  <c:v>05/29/12 19:35</c:v>
                </c:pt>
                <c:pt idx="1388">
                  <c:v>05/29/12 19:40</c:v>
                </c:pt>
                <c:pt idx="1389">
                  <c:v>05/29/12 19:45</c:v>
                </c:pt>
                <c:pt idx="1390">
                  <c:v>05/29/12 19:50</c:v>
                </c:pt>
                <c:pt idx="1391">
                  <c:v>05/29/12 19:55</c:v>
                </c:pt>
                <c:pt idx="1392">
                  <c:v>05/29/12 20:00</c:v>
                </c:pt>
                <c:pt idx="1393">
                  <c:v>05/29/12 20:05</c:v>
                </c:pt>
                <c:pt idx="1394">
                  <c:v>05/29/12 20:10</c:v>
                </c:pt>
                <c:pt idx="1395">
                  <c:v>05/29/12 20:15</c:v>
                </c:pt>
                <c:pt idx="1396">
                  <c:v>05/29/12 20:20</c:v>
                </c:pt>
                <c:pt idx="1397">
                  <c:v>05/29/12 20:25</c:v>
                </c:pt>
                <c:pt idx="1398">
                  <c:v>05/29/12 20:30</c:v>
                </c:pt>
                <c:pt idx="1399">
                  <c:v>05/29/12 20:35</c:v>
                </c:pt>
                <c:pt idx="1400">
                  <c:v>05/29/12 20:40</c:v>
                </c:pt>
                <c:pt idx="1401">
                  <c:v>05/29/12 20:45</c:v>
                </c:pt>
                <c:pt idx="1402">
                  <c:v>05/29/12 20:50</c:v>
                </c:pt>
                <c:pt idx="1403">
                  <c:v>05/29/12 20:55</c:v>
                </c:pt>
                <c:pt idx="1404">
                  <c:v>05/29/12 21:00</c:v>
                </c:pt>
                <c:pt idx="1405">
                  <c:v>05/29/12 21:05</c:v>
                </c:pt>
                <c:pt idx="1406">
                  <c:v>05/29/12 21:10</c:v>
                </c:pt>
                <c:pt idx="1407">
                  <c:v>05/29/12 21:15</c:v>
                </c:pt>
                <c:pt idx="1408">
                  <c:v>05/29/12 21:20</c:v>
                </c:pt>
                <c:pt idx="1409">
                  <c:v>05/29/12 21:25</c:v>
                </c:pt>
                <c:pt idx="1410">
                  <c:v>05/29/12 21:30</c:v>
                </c:pt>
                <c:pt idx="1411">
                  <c:v>05/29/12 21:35</c:v>
                </c:pt>
                <c:pt idx="1412">
                  <c:v>05/29/12 21:40</c:v>
                </c:pt>
                <c:pt idx="1413">
                  <c:v>05/29/12 21:45</c:v>
                </c:pt>
                <c:pt idx="1414">
                  <c:v>05/29/12 21:50</c:v>
                </c:pt>
                <c:pt idx="1415">
                  <c:v>05/29/12 21:55</c:v>
                </c:pt>
                <c:pt idx="1416">
                  <c:v>05/29/12 22:00</c:v>
                </c:pt>
                <c:pt idx="1417">
                  <c:v>05/29/12 22:05</c:v>
                </c:pt>
                <c:pt idx="1418">
                  <c:v>05/29/12 22:10</c:v>
                </c:pt>
                <c:pt idx="1419">
                  <c:v>05/29/12 22:15</c:v>
                </c:pt>
                <c:pt idx="1420">
                  <c:v>05/29/12 22:20</c:v>
                </c:pt>
                <c:pt idx="1421">
                  <c:v>05/29/12 22:25</c:v>
                </c:pt>
                <c:pt idx="1422">
                  <c:v>05/29/12 22:30</c:v>
                </c:pt>
                <c:pt idx="1423">
                  <c:v>05/29/12 22:35</c:v>
                </c:pt>
                <c:pt idx="1424">
                  <c:v>05/29/12 22:40</c:v>
                </c:pt>
                <c:pt idx="1425">
                  <c:v>05/29/12 22:45</c:v>
                </c:pt>
                <c:pt idx="1426">
                  <c:v>05/29/12 22:50</c:v>
                </c:pt>
                <c:pt idx="1427">
                  <c:v>05/29/12 22:55</c:v>
                </c:pt>
                <c:pt idx="1428">
                  <c:v>05/29/12 23:00</c:v>
                </c:pt>
                <c:pt idx="1429">
                  <c:v>05/29/12 23:05</c:v>
                </c:pt>
                <c:pt idx="1430">
                  <c:v>05/29/12 23:10</c:v>
                </c:pt>
                <c:pt idx="1431">
                  <c:v>05/29/12 23:15</c:v>
                </c:pt>
                <c:pt idx="1432">
                  <c:v>05/29/12 23:20</c:v>
                </c:pt>
                <c:pt idx="1433">
                  <c:v>05/29/12 23:25</c:v>
                </c:pt>
                <c:pt idx="1434">
                  <c:v>05/29/12 23:30</c:v>
                </c:pt>
                <c:pt idx="1435">
                  <c:v>05/29/12 23:35</c:v>
                </c:pt>
                <c:pt idx="1436">
                  <c:v>05/29/12 23:40</c:v>
                </c:pt>
                <c:pt idx="1437">
                  <c:v>05/29/12 23:45</c:v>
                </c:pt>
                <c:pt idx="1438">
                  <c:v>05/29/12 23:50</c:v>
                </c:pt>
                <c:pt idx="1439">
                  <c:v>05/29/12 23:55</c:v>
                </c:pt>
                <c:pt idx="1440">
                  <c:v>05/30/12 00:00</c:v>
                </c:pt>
                <c:pt idx="1441">
                  <c:v>05/30/12 00:05</c:v>
                </c:pt>
                <c:pt idx="1442">
                  <c:v>05/30/12 00:10</c:v>
                </c:pt>
                <c:pt idx="1443">
                  <c:v>05/30/12 00:15</c:v>
                </c:pt>
                <c:pt idx="1444">
                  <c:v>05/30/12 00:20</c:v>
                </c:pt>
                <c:pt idx="1445">
                  <c:v>05/30/12 00:25</c:v>
                </c:pt>
                <c:pt idx="1446">
                  <c:v>05/30/12 00:30</c:v>
                </c:pt>
                <c:pt idx="1447">
                  <c:v>05/30/12 00:35</c:v>
                </c:pt>
                <c:pt idx="1448">
                  <c:v>05/30/12 00:40</c:v>
                </c:pt>
                <c:pt idx="1449">
                  <c:v>05/30/12 00:45</c:v>
                </c:pt>
                <c:pt idx="1450">
                  <c:v>05/30/12 00:50</c:v>
                </c:pt>
                <c:pt idx="1451">
                  <c:v>05/30/12 00:55</c:v>
                </c:pt>
                <c:pt idx="1452">
                  <c:v>05/30/12 01:00</c:v>
                </c:pt>
                <c:pt idx="1453">
                  <c:v>05/30/12 01:05</c:v>
                </c:pt>
                <c:pt idx="1454">
                  <c:v>05/30/12 01:10</c:v>
                </c:pt>
                <c:pt idx="1455">
                  <c:v>05/30/12 01:15</c:v>
                </c:pt>
                <c:pt idx="1456">
                  <c:v>05/30/12 01:20</c:v>
                </c:pt>
                <c:pt idx="1457">
                  <c:v>05/30/12 01:25</c:v>
                </c:pt>
                <c:pt idx="1458">
                  <c:v>05/30/12 01:30</c:v>
                </c:pt>
                <c:pt idx="1459">
                  <c:v>05/30/12 01:35</c:v>
                </c:pt>
                <c:pt idx="1460">
                  <c:v>05/30/12 01:40</c:v>
                </c:pt>
                <c:pt idx="1461">
                  <c:v>05/30/12 01:45</c:v>
                </c:pt>
                <c:pt idx="1462">
                  <c:v>05/30/12 01:50</c:v>
                </c:pt>
                <c:pt idx="1463">
                  <c:v>05/30/12 01:55</c:v>
                </c:pt>
                <c:pt idx="1464">
                  <c:v>05/30/12 02:00</c:v>
                </c:pt>
                <c:pt idx="1465">
                  <c:v>05/30/12 02:05</c:v>
                </c:pt>
                <c:pt idx="1466">
                  <c:v>05/30/12 02:10</c:v>
                </c:pt>
                <c:pt idx="1467">
                  <c:v>05/30/12 02:15</c:v>
                </c:pt>
                <c:pt idx="1468">
                  <c:v>05/30/12 02:20</c:v>
                </c:pt>
                <c:pt idx="1469">
                  <c:v>05/30/12 02:25</c:v>
                </c:pt>
                <c:pt idx="1470">
                  <c:v>05/30/12 02:30</c:v>
                </c:pt>
                <c:pt idx="1471">
                  <c:v>05/30/12 02:35</c:v>
                </c:pt>
                <c:pt idx="1472">
                  <c:v>05/30/12 02:40</c:v>
                </c:pt>
                <c:pt idx="1473">
                  <c:v>05/30/12 02:45</c:v>
                </c:pt>
                <c:pt idx="1474">
                  <c:v>05/30/12 02:50</c:v>
                </c:pt>
                <c:pt idx="1475">
                  <c:v>05/30/12 02:55</c:v>
                </c:pt>
                <c:pt idx="1476">
                  <c:v>05/30/12 03:00</c:v>
                </c:pt>
                <c:pt idx="1477">
                  <c:v>05/30/12 03:05</c:v>
                </c:pt>
                <c:pt idx="1478">
                  <c:v>05/30/12 03:10</c:v>
                </c:pt>
                <c:pt idx="1479">
                  <c:v>05/30/12 03:15</c:v>
                </c:pt>
                <c:pt idx="1480">
                  <c:v>05/30/12 03:20</c:v>
                </c:pt>
                <c:pt idx="1481">
                  <c:v>05/30/12 03:25</c:v>
                </c:pt>
                <c:pt idx="1482">
                  <c:v>05/30/12 03:30</c:v>
                </c:pt>
                <c:pt idx="1483">
                  <c:v>05/30/12 03:35</c:v>
                </c:pt>
                <c:pt idx="1484">
                  <c:v>05/30/12 03:40</c:v>
                </c:pt>
                <c:pt idx="1485">
                  <c:v>05/30/12 03:45</c:v>
                </c:pt>
                <c:pt idx="1486">
                  <c:v>05/30/12 03:50</c:v>
                </c:pt>
                <c:pt idx="1487">
                  <c:v>05/30/12 03:55</c:v>
                </c:pt>
                <c:pt idx="1488">
                  <c:v>05/30/12 04:00</c:v>
                </c:pt>
                <c:pt idx="1489">
                  <c:v>05/30/12 04:05</c:v>
                </c:pt>
                <c:pt idx="1490">
                  <c:v>05/30/12 04:10</c:v>
                </c:pt>
                <c:pt idx="1491">
                  <c:v>05/30/12 04:15</c:v>
                </c:pt>
                <c:pt idx="1492">
                  <c:v>05/30/12 04:20</c:v>
                </c:pt>
                <c:pt idx="1493">
                  <c:v>05/30/12 04:25</c:v>
                </c:pt>
                <c:pt idx="1494">
                  <c:v>05/30/12 04:30</c:v>
                </c:pt>
                <c:pt idx="1495">
                  <c:v>05/30/12 04:35</c:v>
                </c:pt>
                <c:pt idx="1496">
                  <c:v>05/30/12 04:40</c:v>
                </c:pt>
                <c:pt idx="1497">
                  <c:v>05/30/12 04:45</c:v>
                </c:pt>
                <c:pt idx="1498">
                  <c:v>05/30/12 04:50</c:v>
                </c:pt>
                <c:pt idx="1499">
                  <c:v>05/30/12 04:55</c:v>
                </c:pt>
                <c:pt idx="1500">
                  <c:v>05/30/12 05:00</c:v>
                </c:pt>
                <c:pt idx="1501">
                  <c:v>05/30/12 05:05</c:v>
                </c:pt>
                <c:pt idx="1502">
                  <c:v>05/30/12 05:10</c:v>
                </c:pt>
                <c:pt idx="1503">
                  <c:v>05/30/12 05:15</c:v>
                </c:pt>
                <c:pt idx="1504">
                  <c:v>05/30/12 05:20</c:v>
                </c:pt>
                <c:pt idx="1505">
                  <c:v>05/30/12 05:25</c:v>
                </c:pt>
                <c:pt idx="1506">
                  <c:v>05/30/12 05:30</c:v>
                </c:pt>
                <c:pt idx="1507">
                  <c:v>05/30/12 05:35</c:v>
                </c:pt>
                <c:pt idx="1508">
                  <c:v>05/30/12 05:40</c:v>
                </c:pt>
                <c:pt idx="1509">
                  <c:v>05/30/12 05:45</c:v>
                </c:pt>
                <c:pt idx="1510">
                  <c:v>05/30/12 05:50</c:v>
                </c:pt>
                <c:pt idx="1511">
                  <c:v>05/30/12 05:55</c:v>
                </c:pt>
                <c:pt idx="1512">
                  <c:v>05/30/12 06:00</c:v>
                </c:pt>
                <c:pt idx="1513">
                  <c:v>05/30/12 06:05</c:v>
                </c:pt>
                <c:pt idx="1514">
                  <c:v>05/30/12 06:10</c:v>
                </c:pt>
                <c:pt idx="1515">
                  <c:v>05/30/12 06:15</c:v>
                </c:pt>
                <c:pt idx="1516">
                  <c:v>05/30/12 06:20</c:v>
                </c:pt>
                <c:pt idx="1517">
                  <c:v>05/30/12 06:25</c:v>
                </c:pt>
                <c:pt idx="1518">
                  <c:v>05/30/12 06:30</c:v>
                </c:pt>
                <c:pt idx="1519">
                  <c:v>05/30/12 06:35</c:v>
                </c:pt>
                <c:pt idx="1520">
                  <c:v>05/30/12 06:40</c:v>
                </c:pt>
                <c:pt idx="1521">
                  <c:v>05/30/12 06:45</c:v>
                </c:pt>
                <c:pt idx="1522">
                  <c:v>05/30/12 06:50</c:v>
                </c:pt>
                <c:pt idx="1523">
                  <c:v>05/30/12 06:55</c:v>
                </c:pt>
                <c:pt idx="1524">
                  <c:v>05/30/12 07:00</c:v>
                </c:pt>
                <c:pt idx="1525">
                  <c:v>05/30/12 07:05</c:v>
                </c:pt>
                <c:pt idx="1526">
                  <c:v>05/30/12 07:10</c:v>
                </c:pt>
                <c:pt idx="1527">
                  <c:v>05/30/12 07:15</c:v>
                </c:pt>
                <c:pt idx="1528">
                  <c:v>05/30/12 07:20</c:v>
                </c:pt>
                <c:pt idx="1529">
                  <c:v>05/30/12 07:25</c:v>
                </c:pt>
                <c:pt idx="1530">
                  <c:v>05/30/12 07:30</c:v>
                </c:pt>
                <c:pt idx="1531">
                  <c:v>05/30/12 07:35</c:v>
                </c:pt>
                <c:pt idx="1532">
                  <c:v>05/30/12 07:40</c:v>
                </c:pt>
                <c:pt idx="1533">
                  <c:v>05/30/12 07:45</c:v>
                </c:pt>
                <c:pt idx="1534">
                  <c:v>05/30/12 07:50</c:v>
                </c:pt>
                <c:pt idx="1535">
                  <c:v>05/30/12 07:55</c:v>
                </c:pt>
                <c:pt idx="1536">
                  <c:v>05/30/12 08:00</c:v>
                </c:pt>
                <c:pt idx="1537">
                  <c:v>05/30/12 08:05</c:v>
                </c:pt>
                <c:pt idx="1538">
                  <c:v>05/30/12 08:10</c:v>
                </c:pt>
                <c:pt idx="1539">
                  <c:v>05/30/12 08:15</c:v>
                </c:pt>
                <c:pt idx="1540">
                  <c:v>05/30/12 08:20</c:v>
                </c:pt>
                <c:pt idx="1541">
                  <c:v>05/30/12 08:25</c:v>
                </c:pt>
                <c:pt idx="1542">
                  <c:v>05/30/12 08:30</c:v>
                </c:pt>
                <c:pt idx="1543">
                  <c:v>05/30/12 08:35</c:v>
                </c:pt>
                <c:pt idx="1544">
                  <c:v>05/30/12 08:40</c:v>
                </c:pt>
                <c:pt idx="1545">
                  <c:v>05/30/12 08:45</c:v>
                </c:pt>
                <c:pt idx="1546">
                  <c:v>05/30/12 08:50</c:v>
                </c:pt>
                <c:pt idx="1547">
                  <c:v>05/30/12 08:55</c:v>
                </c:pt>
                <c:pt idx="1548">
                  <c:v>05/30/12 09:00</c:v>
                </c:pt>
                <c:pt idx="1549">
                  <c:v>05/30/12 09:05</c:v>
                </c:pt>
                <c:pt idx="1550">
                  <c:v>05/30/12 09:10</c:v>
                </c:pt>
                <c:pt idx="1551">
                  <c:v>05/30/12 09:15</c:v>
                </c:pt>
                <c:pt idx="1552">
                  <c:v>05/30/12 09:20</c:v>
                </c:pt>
                <c:pt idx="1553">
                  <c:v>05/30/12 09:25</c:v>
                </c:pt>
                <c:pt idx="1554">
                  <c:v>05/30/12 09:30</c:v>
                </c:pt>
                <c:pt idx="1555">
                  <c:v>05/30/12 09:35</c:v>
                </c:pt>
                <c:pt idx="1556">
                  <c:v>05/30/12 09:40</c:v>
                </c:pt>
                <c:pt idx="1557">
                  <c:v>05/30/12 09:45</c:v>
                </c:pt>
                <c:pt idx="1558">
                  <c:v>05/30/12 09:50</c:v>
                </c:pt>
                <c:pt idx="1559">
                  <c:v>05/30/12 09:55</c:v>
                </c:pt>
                <c:pt idx="1560">
                  <c:v>05/30/12 10:00</c:v>
                </c:pt>
                <c:pt idx="1561">
                  <c:v>05/30/12 10:05</c:v>
                </c:pt>
                <c:pt idx="1562">
                  <c:v>05/30/12 10:10</c:v>
                </c:pt>
                <c:pt idx="1563">
                  <c:v>05/30/12 10:15</c:v>
                </c:pt>
                <c:pt idx="1564">
                  <c:v>05/30/12 10:20</c:v>
                </c:pt>
                <c:pt idx="1565">
                  <c:v>05/30/12 10:25</c:v>
                </c:pt>
                <c:pt idx="1566">
                  <c:v>05/30/12 10:30</c:v>
                </c:pt>
                <c:pt idx="1567">
                  <c:v>05/30/12 10:35</c:v>
                </c:pt>
                <c:pt idx="1568">
                  <c:v>05/30/12 10:40</c:v>
                </c:pt>
                <c:pt idx="1569">
                  <c:v>05/30/12 10:45</c:v>
                </c:pt>
                <c:pt idx="1570">
                  <c:v>05/30/12 10:50</c:v>
                </c:pt>
                <c:pt idx="1571">
                  <c:v>05/30/12 10:55</c:v>
                </c:pt>
                <c:pt idx="1572">
                  <c:v>05/30/12 11:00</c:v>
                </c:pt>
                <c:pt idx="1573">
                  <c:v>05/30/12 11:05</c:v>
                </c:pt>
                <c:pt idx="1574">
                  <c:v>05/30/12 11:10</c:v>
                </c:pt>
                <c:pt idx="1575">
                  <c:v>05/30/12 11:15</c:v>
                </c:pt>
                <c:pt idx="1576">
                  <c:v>05/30/12 11:20</c:v>
                </c:pt>
                <c:pt idx="1577">
                  <c:v>05/30/12 11:25</c:v>
                </c:pt>
                <c:pt idx="1578">
                  <c:v>05/30/12 11:30</c:v>
                </c:pt>
                <c:pt idx="1579">
                  <c:v>05/30/12 11:35</c:v>
                </c:pt>
                <c:pt idx="1580">
                  <c:v>05/30/12 11:40</c:v>
                </c:pt>
                <c:pt idx="1581">
                  <c:v>05/30/12 11:45</c:v>
                </c:pt>
                <c:pt idx="1582">
                  <c:v>05/30/12 11:50</c:v>
                </c:pt>
                <c:pt idx="1583">
                  <c:v>05/30/12 11:55</c:v>
                </c:pt>
                <c:pt idx="1584">
                  <c:v>05/30/12 12:00</c:v>
                </c:pt>
                <c:pt idx="1585">
                  <c:v>05/30/12 12:05</c:v>
                </c:pt>
                <c:pt idx="1586">
                  <c:v>05/30/12 12:10</c:v>
                </c:pt>
                <c:pt idx="1587">
                  <c:v>05/30/12 12:15</c:v>
                </c:pt>
                <c:pt idx="1588">
                  <c:v>05/30/12 12:20</c:v>
                </c:pt>
                <c:pt idx="1589">
                  <c:v>05/30/12 12:25</c:v>
                </c:pt>
                <c:pt idx="1590">
                  <c:v>05/30/12 12:30</c:v>
                </c:pt>
                <c:pt idx="1591">
                  <c:v>05/30/12 12:35</c:v>
                </c:pt>
                <c:pt idx="1592">
                  <c:v>05/30/12 12:40</c:v>
                </c:pt>
                <c:pt idx="1593">
                  <c:v>05/30/12 12:45</c:v>
                </c:pt>
                <c:pt idx="1594">
                  <c:v>05/30/12 12:50</c:v>
                </c:pt>
                <c:pt idx="1595">
                  <c:v>05/30/12 12:55</c:v>
                </c:pt>
                <c:pt idx="1596">
                  <c:v>05/30/12 13:00</c:v>
                </c:pt>
                <c:pt idx="1597">
                  <c:v>05/30/12 13:05</c:v>
                </c:pt>
                <c:pt idx="1598">
                  <c:v>05/30/12 13:10</c:v>
                </c:pt>
                <c:pt idx="1599">
                  <c:v>05/30/12 13:15</c:v>
                </c:pt>
                <c:pt idx="1600">
                  <c:v>05/30/12 13:20</c:v>
                </c:pt>
                <c:pt idx="1601">
                  <c:v>05/30/12 13:25</c:v>
                </c:pt>
                <c:pt idx="1602">
                  <c:v>05/30/12 13:30</c:v>
                </c:pt>
                <c:pt idx="1603">
                  <c:v>05/30/12 13:35</c:v>
                </c:pt>
                <c:pt idx="1604">
                  <c:v>05/30/12 13:40</c:v>
                </c:pt>
                <c:pt idx="1605">
                  <c:v>05/30/12 13:45</c:v>
                </c:pt>
                <c:pt idx="1606">
                  <c:v>05/30/12 13:50</c:v>
                </c:pt>
                <c:pt idx="1607">
                  <c:v>05/30/12 13:55</c:v>
                </c:pt>
                <c:pt idx="1608">
                  <c:v>05/30/12 14:00</c:v>
                </c:pt>
                <c:pt idx="1609">
                  <c:v>05/30/12 14:05</c:v>
                </c:pt>
                <c:pt idx="1610">
                  <c:v>05/30/12 14:10</c:v>
                </c:pt>
                <c:pt idx="1611">
                  <c:v>05/30/12 14:15</c:v>
                </c:pt>
                <c:pt idx="1612">
                  <c:v>05/30/12 14:20</c:v>
                </c:pt>
                <c:pt idx="1613">
                  <c:v>05/30/12 14:25</c:v>
                </c:pt>
                <c:pt idx="1614">
                  <c:v>05/30/12 14:30</c:v>
                </c:pt>
                <c:pt idx="1615">
                  <c:v>05/30/12 14:35</c:v>
                </c:pt>
                <c:pt idx="1616">
                  <c:v>05/30/12 14:40</c:v>
                </c:pt>
                <c:pt idx="1617">
                  <c:v>05/30/12 14:45</c:v>
                </c:pt>
                <c:pt idx="1618">
                  <c:v>05/30/12 14:50</c:v>
                </c:pt>
                <c:pt idx="1619">
                  <c:v>05/30/12 14:55</c:v>
                </c:pt>
                <c:pt idx="1620">
                  <c:v>05/30/12 15:00</c:v>
                </c:pt>
                <c:pt idx="1621">
                  <c:v>05/30/12 15:05</c:v>
                </c:pt>
                <c:pt idx="1622">
                  <c:v>05/30/12 15:10</c:v>
                </c:pt>
                <c:pt idx="1623">
                  <c:v>05/30/12 15:15</c:v>
                </c:pt>
                <c:pt idx="1624">
                  <c:v>05/30/12 15:20</c:v>
                </c:pt>
                <c:pt idx="1625">
                  <c:v>05/30/12 15:25</c:v>
                </c:pt>
                <c:pt idx="1626">
                  <c:v>05/30/12 15:30</c:v>
                </c:pt>
                <c:pt idx="1627">
                  <c:v>05/30/12 15:35</c:v>
                </c:pt>
                <c:pt idx="1628">
                  <c:v>05/30/12 15:40</c:v>
                </c:pt>
                <c:pt idx="1629">
                  <c:v>05/30/12 15:45</c:v>
                </c:pt>
                <c:pt idx="1630">
                  <c:v>05/30/12 15:50</c:v>
                </c:pt>
                <c:pt idx="1631">
                  <c:v>05/30/12 15:55</c:v>
                </c:pt>
                <c:pt idx="1632">
                  <c:v>05/30/12 16:00</c:v>
                </c:pt>
                <c:pt idx="1633">
                  <c:v>05/30/12 16:05</c:v>
                </c:pt>
                <c:pt idx="1634">
                  <c:v>05/30/12 16:10</c:v>
                </c:pt>
                <c:pt idx="1635">
                  <c:v>05/30/12 16:15</c:v>
                </c:pt>
                <c:pt idx="1636">
                  <c:v>05/30/12 16:20</c:v>
                </c:pt>
                <c:pt idx="1637">
                  <c:v>05/30/12 16:25</c:v>
                </c:pt>
                <c:pt idx="1638">
                  <c:v>05/30/12 16:30</c:v>
                </c:pt>
                <c:pt idx="1639">
                  <c:v>05/30/12 16:35</c:v>
                </c:pt>
                <c:pt idx="1640">
                  <c:v>05/30/12 16:40</c:v>
                </c:pt>
                <c:pt idx="1641">
                  <c:v>05/30/12 16:45</c:v>
                </c:pt>
                <c:pt idx="1642">
                  <c:v>05/30/12 16:50</c:v>
                </c:pt>
                <c:pt idx="1643">
                  <c:v>05/30/12 16:55</c:v>
                </c:pt>
                <c:pt idx="1644">
                  <c:v>05/30/12 17:00</c:v>
                </c:pt>
                <c:pt idx="1645">
                  <c:v>05/30/12 17:05</c:v>
                </c:pt>
                <c:pt idx="1646">
                  <c:v>05/30/12 17:10</c:v>
                </c:pt>
                <c:pt idx="1647">
                  <c:v>05/30/12 17:15</c:v>
                </c:pt>
                <c:pt idx="1648">
                  <c:v>05/30/12 17:20</c:v>
                </c:pt>
                <c:pt idx="1649">
                  <c:v>05/30/12 17:25</c:v>
                </c:pt>
                <c:pt idx="1650">
                  <c:v>05/30/12 17:30</c:v>
                </c:pt>
                <c:pt idx="1651">
                  <c:v>05/30/12 17:35</c:v>
                </c:pt>
                <c:pt idx="1652">
                  <c:v>05/30/12 17:40</c:v>
                </c:pt>
                <c:pt idx="1653">
                  <c:v>05/30/12 17:45</c:v>
                </c:pt>
                <c:pt idx="1654">
                  <c:v>05/30/12 17:50</c:v>
                </c:pt>
                <c:pt idx="1655">
                  <c:v>05/30/12 17:55</c:v>
                </c:pt>
                <c:pt idx="1656">
                  <c:v>05/30/12 18:00</c:v>
                </c:pt>
                <c:pt idx="1657">
                  <c:v>05/30/12 18:05</c:v>
                </c:pt>
                <c:pt idx="1658">
                  <c:v>05/30/12 18:10</c:v>
                </c:pt>
                <c:pt idx="1659">
                  <c:v>05/30/12 18:15</c:v>
                </c:pt>
                <c:pt idx="1660">
                  <c:v>05/30/12 18:20</c:v>
                </c:pt>
                <c:pt idx="1661">
                  <c:v>05/30/12 18:25</c:v>
                </c:pt>
                <c:pt idx="1662">
                  <c:v>05/30/12 18:30</c:v>
                </c:pt>
                <c:pt idx="1663">
                  <c:v>05/30/12 18:35</c:v>
                </c:pt>
                <c:pt idx="1664">
                  <c:v>05/30/12 18:40</c:v>
                </c:pt>
                <c:pt idx="1665">
                  <c:v>05/30/12 18:45</c:v>
                </c:pt>
                <c:pt idx="1666">
                  <c:v>05/30/12 18:50</c:v>
                </c:pt>
                <c:pt idx="1667">
                  <c:v>05/30/12 18:55</c:v>
                </c:pt>
                <c:pt idx="1668">
                  <c:v>05/30/12 19:00</c:v>
                </c:pt>
                <c:pt idx="1669">
                  <c:v>05/30/12 19:05</c:v>
                </c:pt>
                <c:pt idx="1670">
                  <c:v>05/30/12 19:10</c:v>
                </c:pt>
                <c:pt idx="1671">
                  <c:v>05/30/12 19:15</c:v>
                </c:pt>
                <c:pt idx="1672">
                  <c:v>05/30/12 19:20</c:v>
                </c:pt>
                <c:pt idx="1673">
                  <c:v>05/30/12 19:25</c:v>
                </c:pt>
                <c:pt idx="1674">
                  <c:v>05/30/12 19:30</c:v>
                </c:pt>
                <c:pt idx="1675">
                  <c:v>05/30/12 19:35</c:v>
                </c:pt>
                <c:pt idx="1676">
                  <c:v>05/30/12 19:40</c:v>
                </c:pt>
                <c:pt idx="1677">
                  <c:v>05/30/12 19:45</c:v>
                </c:pt>
                <c:pt idx="1678">
                  <c:v>05/30/12 19:50</c:v>
                </c:pt>
                <c:pt idx="1679">
                  <c:v>05/30/12 19:55</c:v>
                </c:pt>
                <c:pt idx="1680">
                  <c:v>05/30/12 20:00</c:v>
                </c:pt>
                <c:pt idx="1681">
                  <c:v>05/30/12 20:05</c:v>
                </c:pt>
                <c:pt idx="1682">
                  <c:v>05/30/12 20:10</c:v>
                </c:pt>
                <c:pt idx="1683">
                  <c:v>05/30/12 20:15</c:v>
                </c:pt>
                <c:pt idx="1684">
                  <c:v>05/30/12 20:20</c:v>
                </c:pt>
                <c:pt idx="1685">
                  <c:v>05/30/12 20:25</c:v>
                </c:pt>
                <c:pt idx="1686">
                  <c:v>05/30/12 20:30</c:v>
                </c:pt>
                <c:pt idx="1687">
                  <c:v>05/30/12 20:35</c:v>
                </c:pt>
                <c:pt idx="1688">
                  <c:v>05/30/12 20:40</c:v>
                </c:pt>
                <c:pt idx="1689">
                  <c:v>05/30/12 20:45</c:v>
                </c:pt>
                <c:pt idx="1690">
                  <c:v>05/30/12 20:50</c:v>
                </c:pt>
                <c:pt idx="1691">
                  <c:v>05/30/12 20:55</c:v>
                </c:pt>
                <c:pt idx="1692">
                  <c:v>05/30/12 21:00</c:v>
                </c:pt>
                <c:pt idx="1693">
                  <c:v>05/30/12 21:05</c:v>
                </c:pt>
                <c:pt idx="1694">
                  <c:v>05/30/12 21:10</c:v>
                </c:pt>
                <c:pt idx="1695">
                  <c:v>05/30/12 21:15</c:v>
                </c:pt>
                <c:pt idx="1696">
                  <c:v>05/30/12 21:20</c:v>
                </c:pt>
                <c:pt idx="1697">
                  <c:v>05/30/12 21:25</c:v>
                </c:pt>
                <c:pt idx="1698">
                  <c:v>05/30/12 21:30</c:v>
                </c:pt>
                <c:pt idx="1699">
                  <c:v>05/30/12 21:35</c:v>
                </c:pt>
                <c:pt idx="1700">
                  <c:v>05/30/12 21:40</c:v>
                </c:pt>
                <c:pt idx="1701">
                  <c:v>05/30/12 21:45</c:v>
                </c:pt>
                <c:pt idx="1702">
                  <c:v>05/30/12 21:50</c:v>
                </c:pt>
                <c:pt idx="1703">
                  <c:v>05/30/12 21:55</c:v>
                </c:pt>
                <c:pt idx="1704">
                  <c:v>05/30/12 22:00</c:v>
                </c:pt>
                <c:pt idx="1705">
                  <c:v>05/30/12 22:05</c:v>
                </c:pt>
                <c:pt idx="1706">
                  <c:v>05/30/12 22:10</c:v>
                </c:pt>
                <c:pt idx="1707">
                  <c:v>05/30/12 22:15</c:v>
                </c:pt>
                <c:pt idx="1708">
                  <c:v>05/30/12 22:20</c:v>
                </c:pt>
                <c:pt idx="1709">
                  <c:v>05/30/12 22:25</c:v>
                </c:pt>
                <c:pt idx="1710">
                  <c:v>05/30/12 22:30</c:v>
                </c:pt>
                <c:pt idx="1711">
                  <c:v>05/30/12 22:35</c:v>
                </c:pt>
                <c:pt idx="1712">
                  <c:v>05/30/12 22:40</c:v>
                </c:pt>
                <c:pt idx="1713">
                  <c:v>05/30/12 22:45</c:v>
                </c:pt>
                <c:pt idx="1714">
                  <c:v>05/30/12 22:50</c:v>
                </c:pt>
                <c:pt idx="1715">
                  <c:v>05/30/12 22:55</c:v>
                </c:pt>
                <c:pt idx="1716">
                  <c:v>05/30/12 23:00</c:v>
                </c:pt>
                <c:pt idx="1717">
                  <c:v>05/30/12 23:05</c:v>
                </c:pt>
                <c:pt idx="1718">
                  <c:v>05/30/12 23:10</c:v>
                </c:pt>
                <c:pt idx="1719">
                  <c:v>05/30/12 23:15</c:v>
                </c:pt>
                <c:pt idx="1720">
                  <c:v>05/30/12 23:20</c:v>
                </c:pt>
                <c:pt idx="1721">
                  <c:v>05/30/12 23:25</c:v>
                </c:pt>
                <c:pt idx="1722">
                  <c:v>05/30/12 23:30</c:v>
                </c:pt>
                <c:pt idx="1723">
                  <c:v>05/30/12 23:35</c:v>
                </c:pt>
                <c:pt idx="1724">
                  <c:v>05/30/12 23:40</c:v>
                </c:pt>
                <c:pt idx="1725">
                  <c:v>05/30/12 23:45</c:v>
                </c:pt>
                <c:pt idx="1726">
                  <c:v>05/30/12 23:50</c:v>
                </c:pt>
              </c:strCache>
            </c:strRef>
          </c:cat>
          <c:val>
            <c:numRef>
              <c:f>'January-June'!$G$41768:$G$43494</c:f>
              <c:numCache>
                <c:formatCode>0</c:formatCode>
                <c:ptCount val="1727"/>
                <c:pt idx="0">
                  <c:v>9291.0</c:v>
                </c:pt>
                <c:pt idx="1">
                  <c:v>9412.0</c:v>
                </c:pt>
                <c:pt idx="2">
                  <c:v>9397.0</c:v>
                </c:pt>
                <c:pt idx="3">
                  <c:v>9402.0</c:v>
                </c:pt>
                <c:pt idx="4">
                  <c:v>9466.0</c:v>
                </c:pt>
                <c:pt idx="5">
                  <c:v>9414.0</c:v>
                </c:pt>
                <c:pt idx="6">
                  <c:v>9388.0</c:v>
                </c:pt>
                <c:pt idx="7">
                  <c:v>9332.0</c:v>
                </c:pt>
                <c:pt idx="8">
                  <c:v>9313.0</c:v>
                </c:pt>
                <c:pt idx="9">
                  <c:v>9250.0</c:v>
                </c:pt>
                <c:pt idx="10">
                  <c:v>9310.0</c:v>
                </c:pt>
                <c:pt idx="11">
                  <c:v>9335.0</c:v>
                </c:pt>
                <c:pt idx="12">
                  <c:v>9256.0</c:v>
                </c:pt>
                <c:pt idx="13">
                  <c:v>9287.5</c:v>
                </c:pt>
                <c:pt idx="14">
                  <c:v>9116.0</c:v>
                </c:pt>
                <c:pt idx="15">
                  <c:v>9135.0</c:v>
                </c:pt>
                <c:pt idx="16">
                  <c:v>9293.0</c:v>
                </c:pt>
                <c:pt idx="17">
                  <c:v>9293.0</c:v>
                </c:pt>
                <c:pt idx="18">
                  <c:v>9243.0</c:v>
                </c:pt>
                <c:pt idx="19">
                  <c:v>9285.0</c:v>
                </c:pt>
                <c:pt idx="20">
                  <c:v>9331.0</c:v>
                </c:pt>
                <c:pt idx="21">
                  <c:v>9399.0</c:v>
                </c:pt>
                <c:pt idx="22">
                  <c:v>9451.0</c:v>
                </c:pt>
                <c:pt idx="23">
                  <c:v>9174.0</c:v>
                </c:pt>
                <c:pt idx="24">
                  <c:v>8933.0</c:v>
                </c:pt>
                <c:pt idx="25">
                  <c:v>8990.0</c:v>
                </c:pt>
                <c:pt idx="26">
                  <c:v>9004.0</c:v>
                </c:pt>
                <c:pt idx="27">
                  <c:v>9044.0</c:v>
                </c:pt>
                <c:pt idx="28">
                  <c:v>9083.0</c:v>
                </c:pt>
                <c:pt idx="29">
                  <c:v>9059.0</c:v>
                </c:pt>
                <c:pt idx="30">
                  <c:v>9034.0</c:v>
                </c:pt>
                <c:pt idx="31">
                  <c:v>9095.0</c:v>
                </c:pt>
                <c:pt idx="32">
                  <c:v>9099.0</c:v>
                </c:pt>
                <c:pt idx="33">
                  <c:v>9098.0</c:v>
                </c:pt>
                <c:pt idx="34">
                  <c:v>9174.0</c:v>
                </c:pt>
                <c:pt idx="35">
                  <c:v>9000.0</c:v>
                </c:pt>
                <c:pt idx="36">
                  <c:v>9063.0</c:v>
                </c:pt>
                <c:pt idx="37">
                  <c:v>9063.0</c:v>
                </c:pt>
                <c:pt idx="38">
                  <c:v>9019.0</c:v>
                </c:pt>
                <c:pt idx="39">
                  <c:v>9098.0</c:v>
                </c:pt>
                <c:pt idx="40">
                  <c:v>9083.0</c:v>
                </c:pt>
                <c:pt idx="41">
                  <c:v>9137.0</c:v>
                </c:pt>
                <c:pt idx="42">
                  <c:v>9168.0</c:v>
                </c:pt>
                <c:pt idx="43">
                  <c:v>9176.0</c:v>
                </c:pt>
                <c:pt idx="44">
                  <c:v>9144.0</c:v>
                </c:pt>
                <c:pt idx="45">
                  <c:v>9191.0</c:v>
                </c:pt>
                <c:pt idx="46">
                  <c:v>9208.5</c:v>
                </c:pt>
                <c:pt idx="47">
                  <c:v>9143.0</c:v>
                </c:pt>
                <c:pt idx="48">
                  <c:v>9153.0</c:v>
                </c:pt>
                <c:pt idx="49">
                  <c:v>9241.0</c:v>
                </c:pt>
                <c:pt idx="50">
                  <c:v>9244.0</c:v>
                </c:pt>
                <c:pt idx="51">
                  <c:v>9299.0</c:v>
                </c:pt>
                <c:pt idx="52">
                  <c:v>9344.0</c:v>
                </c:pt>
                <c:pt idx="53">
                  <c:v>9381.0</c:v>
                </c:pt>
                <c:pt idx="54">
                  <c:v>9355.0</c:v>
                </c:pt>
                <c:pt idx="55">
                  <c:v>9348.0</c:v>
                </c:pt>
                <c:pt idx="56">
                  <c:v>9403.0</c:v>
                </c:pt>
                <c:pt idx="57">
                  <c:v>9402.0</c:v>
                </c:pt>
                <c:pt idx="58">
                  <c:v>9447.0</c:v>
                </c:pt>
                <c:pt idx="59">
                  <c:v>9271.0</c:v>
                </c:pt>
                <c:pt idx="60">
                  <c:v>9355.0</c:v>
                </c:pt>
                <c:pt idx="61">
                  <c:v>9296.0</c:v>
                </c:pt>
                <c:pt idx="62">
                  <c:v>9276.0</c:v>
                </c:pt>
                <c:pt idx="63">
                  <c:v>9269.0</c:v>
                </c:pt>
                <c:pt idx="64">
                  <c:v>9295.0</c:v>
                </c:pt>
                <c:pt idx="65">
                  <c:v>9395.0</c:v>
                </c:pt>
                <c:pt idx="66">
                  <c:v>9441.0</c:v>
                </c:pt>
                <c:pt idx="67">
                  <c:v>9565.0</c:v>
                </c:pt>
                <c:pt idx="68">
                  <c:v>9612.0</c:v>
                </c:pt>
                <c:pt idx="69">
                  <c:v>9570.0</c:v>
                </c:pt>
                <c:pt idx="70">
                  <c:v>9635.0</c:v>
                </c:pt>
                <c:pt idx="71">
                  <c:v>9544.0</c:v>
                </c:pt>
                <c:pt idx="72">
                  <c:v>9488.0</c:v>
                </c:pt>
                <c:pt idx="73">
                  <c:v>9312.0</c:v>
                </c:pt>
                <c:pt idx="74">
                  <c:v>9296.0</c:v>
                </c:pt>
                <c:pt idx="75">
                  <c:v>9260.0</c:v>
                </c:pt>
                <c:pt idx="76">
                  <c:v>9255.0</c:v>
                </c:pt>
                <c:pt idx="77">
                  <c:v>9218.0</c:v>
                </c:pt>
                <c:pt idx="78">
                  <c:v>9185.0</c:v>
                </c:pt>
                <c:pt idx="79">
                  <c:v>9212.0</c:v>
                </c:pt>
                <c:pt idx="80">
                  <c:v>9155.0</c:v>
                </c:pt>
                <c:pt idx="81">
                  <c:v>9381.0</c:v>
                </c:pt>
                <c:pt idx="82">
                  <c:v>9442.0</c:v>
                </c:pt>
                <c:pt idx="83">
                  <c:v>9467.0</c:v>
                </c:pt>
                <c:pt idx="84">
                  <c:v>9560.0</c:v>
                </c:pt>
                <c:pt idx="85">
                  <c:v>9611.0</c:v>
                </c:pt>
                <c:pt idx="86">
                  <c:v>9712.0</c:v>
                </c:pt>
                <c:pt idx="87">
                  <c:v>9706.0</c:v>
                </c:pt>
                <c:pt idx="88">
                  <c:v>9715.0</c:v>
                </c:pt>
                <c:pt idx="89">
                  <c:v>9718.0</c:v>
                </c:pt>
                <c:pt idx="90">
                  <c:v>9764.0</c:v>
                </c:pt>
                <c:pt idx="91">
                  <c:v>9811.0</c:v>
                </c:pt>
                <c:pt idx="92">
                  <c:v>9829.0</c:v>
                </c:pt>
                <c:pt idx="93">
                  <c:v>9837.0</c:v>
                </c:pt>
                <c:pt idx="94">
                  <c:v>9792.0</c:v>
                </c:pt>
                <c:pt idx="95">
                  <c:v>9844.0</c:v>
                </c:pt>
                <c:pt idx="96">
                  <c:v>9939.0</c:v>
                </c:pt>
                <c:pt idx="97">
                  <c:v>10114.0</c:v>
                </c:pt>
                <c:pt idx="98">
                  <c:v>10246.0</c:v>
                </c:pt>
                <c:pt idx="99">
                  <c:v>10146.0</c:v>
                </c:pt>
                <c:pt idx="100">
                  <c:v>10183.0</c:v>
                </c:pt>
                <c:pt idx="101">
                  <c:v>10153.0</c:v>
                </c:pt>
                <c:pt idx="102">
                  <c:v>10227.0</c:v>
                </c:pt>
                <c:pt idx="103">
                  <c:v>10280.0</c:v>
                </c:pt>
                <c:pt idx="104">
                  <c:v>10259.0</c:v>
                </c:pt>
                <c:pt idx="105">
                  <c:v>10292.0</c:v>
                </c:pt>
                <c:pt idx="106">
                  <c:v>10339.0</c:v>
                </c:pt>
                <c:pt idx="107">
                  <c:v>10386.0</c:v>
                </c:pt>
                <c:pt idx="108">
                  <c:v>10317.0</c:v>
                </c:pt>
                <c:pt idx="109">
                  <c:v>10427.0</c:v>
                </c:pt>
                <c:pt idx="110">
                  <c:v>10478.0</c:v>
                </c:pt>
                <c:pt idx="111">
                  <c:v>10543.0</c:v>
                </c:pt>
                <c:pt idx="112">
                  <c:v>10536.0</c:v>
                </c:pt>
                <c:pt idx="113">
                  <c:v>10547.0</c:v>
                </c:pt>
                <c:pt idx="114">
                  <c:v>10531.0</c:v>
                </c:pt>
                <c:pt idx="115">
                  <c:v>10446.0</c:v>
                </c:pt>
                <c:pt idx="116">
                  <c:v>10513.0</c:v>
                </c:pt>
                <c:pt idx="117">
                  <c:v>10576.0</c:v>
                </c:pt>
                <c:pt idx="118">
                  <c:v>10597.0</c:v>
                </c:pt>
                <c:pt idx="119">
                  <c:v>10541.0</c:v>
                </c:pt>
                <c:pt idx="120">
                  <c:v>10577.0</c:v>
                </c:pt>
                <c:pt idx="121">
                  <c:v>10619.0</c:v>
                </c:pt>
                <c:pt idx="122">
                  <c:v>10661.0</c:v>
                </c:pt>
                <c:pt idx="123">
                  <c:v>10705.0</c:v>
                </c:pt>
                <c:pt idx="124">
                  <c:v>10718.0</c:v>
                </c:pt>
                <c:pt idx="125">
                  <c:v>10746.0</c:v>
                </c:pt>
                <c:pt idx="126">
                  <c:v>10750.0</c:v>
                </c:pt>
                <c:pt idx="127">
                  <c:v>10749.0</c:v>
                </c:pt>
                <c:pt idx="128">
                  <c:v>10752.0</c:v>
                </c:pt>
                <c:pt idx="129">
                  <c:v>10741.0</c:v>
                </c:pt>
                <c:pt idx="130">
                  <c:v>10832.0</c:v>
                </c:pt>
                <c:pt idx="131">
                  <c:v>10801.0</c:v>
                </c:pt>
                <c:pt idx="132">
                  <c:v>10807.0</c:v>
                </c:pt>
                <c:pt idx="133">
                  <c:v>10752.0</c:v>
                </c:pt>
                <c:pt idx="134">
                  <c:v>10768.0</c:v>
                </c:pt>
                <c:pt idx="135">
                  <c:v>10793.0</c:v>
                </c:pt>
                <c:pt idx="136">
                  <c:v>10815.0</c:v>
                </c:pt>
                <c:pt idx="137">
                  <c:v>10858.0</c:v>
                </c:pt>
                <c:pt idx="138">
                  <c:v>10814.0</c:v>
                </c:pt>
                <c:pt idx="139">
                  <c:v>10794.0</c:v>
                </c:pt>
                <c:pt idx="140">
                  <c:v>10802.0</c:v>
                </c:pt>
                <c:pt idx="141">
                  <c:v>10789.0</c:v>
                </c:pt>
                <c:pt idx="142">
                  <c:v>10833.5</c:v>
                </c:pt>
                <c:pt idx="143">
                  <c:v>10774.0</c:v>
                </c:pt>
                <c:pt idx="144">
                  <c:v>10785.0</c:v>
                </c:pt>
                <c:pt idx="145">
                  <c:v>10820.0</c:v>
                </c:pt>
                <c:pt idx="146">
                  <c:v>10882.0</c:v>
                </c:pt>
                <c:pt idx="147">
                  <c:v>10822.0</c:v>
                </c:pt>
                <c:pt idx="148">
                  <c:v>10897.0</c:v>
                </c:pt>
                <c:pt idx="149">
                  <c:v>10897.0</c:v>
                </c:pt>
                <c:pt idx="150">
                  <c:v>10909.0</c:v>
                </c:pt>
                <c:pt idx="151">
                  <c:v>10859.0</c:v>
                </c:pt>
                <c:pt idx="152">
                  <c:v>10868.0</c:v>
                </c:pt>
                <c:pt idx="153">
                  <c:v>10889.0</c:v>
                </c:pt>
                <c:pt idx="154">
                  <c:v>10836.0</c:v>
                </c:pt>
                <c:pt idx="155">
                  <c:v>10864.0</c:v>
                </c:pt>
                <c:pt idx="156">
                  <c:v>10846.0</c:v>
                </c:pt>
                <c:pt idx="157">
                  <c:v>10782.0</c:v>
                </c:pt>
                <c:pt idx="158">
                  <c:v>10747.0</c:v>
                </c:pt>
                <c:pt idx="159">
                  <c:v>10826.0</c:v>
                </c:pt>
                <c:pt idx="160">
                  <c:v>10723.0</c:v>
                </c:pt>
                <c:pt idx="161">
                  <c:v>10812.0</c:v>
                </c:pt>
                <c:pt idx="162">
                  <c:v>10881.0</c:v>
                </c:pt>
                <c:pt idx="163">
                  <c:v>10852.0</c:v>
                </c:pt>
                <c:pt idx="164">
                  <c:v>10773.0</c:v>
                </c:pt>
                <c:pt idx="165">
                  <c:v>10841.0</c:v>
                </c:pt>
                <c:pt idx="166">
                  <c:v>10681.0</c:v>
                </c:pt>
                <c:pt idx="167">
                  <c:v>10699.0</c:v>
                </c:pt>
                <c:pt idx="168">
                  <c:v>10675.0</c:v>
                </c:pt>
                <c:pt idx="169">
                  <c:v>10730.0</c:v>
                </c:pt>
                <c:pt idx="170">
                  <c:v>10696.0</c:v>
                </c:pt>
                <c:pt idx="171">
                  <c:v>10656.0</c:v>
                </c:pt>
                <c:pt idx="172">
                  <c:v>10625.0</c:v>
                </c:pt>
                <c:pt idx="173">
                  <c:v>10635.0</c:v>
                </c:pt>
                <c:pt idx="174">
                  <c:v>10561.0</c:v>
                </c:pt>
                <c:pt idx="175">
                  <c:v>10550.0</c:v>
                </c:pt>
                <c:pt idx="176">
                  <c:v>10523.0</c:v>
                </c:pt>
                <c:pt idx="177">
                  <c:v>10648.0</c:v>
                </c:pt>
                <c:pt idx="178">
                  <c:v>10603.0</c:v>
                </c:pt>
                <c:pt idx="179">
                  <c:v>10577.0</c:v>
                </c:pt>
                <c:pt idx="180">
                  <c:v>10592.0</c:v>
                </c:pt>
                <c:pt idx="181">
                  <c:v>10520.0</c:v>
                </c:pt>
                <c:pt idx="182">
                  <c:v>10579.0</c:v>
                </c:pt>
                <c:pt idx="183">
                  <c:v>10526.0</c:v>
                </c:pt>
                <c:pt idx="184">
                  <c:v>10540.0</c:v>
                </c:pt>
                <c:pt idx="185">
                  <c:v>10495.0</c:v>
                </c:pt>
                <c:pt idx="186">
                  <c:v>10549.0</c:v>
                </c:pt>
                <c:pt idx="187">
                  <c:v>10463.0</c:v>
                </c:pt>
                <c:pt idx="188">
                  <c:v>10421.0</c:v>
                </c:pt>
                <c:pt idx="189">
                  <c:v>10426.0</c:v>
                </c:pt>
                <c:pt idx="190">
                  <c:v>10365.0</c:v>
                </c:pt>
                <c:pt idx="191">
                  <c:v>10513.0</c:v>
                </c:pt>
                <c:pt idx="192">
                  <c:v>10513.0</c:v>
                </c:pt>
                <c:pt idx="193">
                  <c:v>10429.0</c:v>
                </c:pt>
                <c:pt idx="194">
                  <c:v>10413.0</c:v>
                </c:pt>
                <c:pt idx="195">
                  <c:v>10430.0</c:v>
                </c:pt>
                <c:pt idx="196">
                  <c:v>10464.0</c:v>
                </c:pt>
                <c:pt idx="197">
                  <c:v>10602.0</c:v>
                </c:pt>
                <c:pt idx="198">
                  <c:v>10638.0</c:v>
                </c:pt>
                <c:pt idx="199">
                  <c:v>10611.0</c:v>
                </c:pt>
                <c:pt idx="200">
                  <c:v>10672.0</c:v>
                </c:pt>
                <c:pt idx="201">
                  <c:v>10562.0</c:v>
                </c:pt>
                <c:pt idx="202">
                  <c:v>10596.0</c:v>
                </c:pt>
                <c:pt idx="203">
                  <c:v>10336.0</c:v>
                </c:pt>
                <c:pt idx="204">
                  <c:v>10318.0</c:v>
                </c:pt>
                <c:pt idx="205">
                  <c:v>10290.0</c:v>
                </c:pt>
                <c:pt idx="206">
                  <c:v>10277.0</c:v>
                </c:pt>
                <c:pt idx="207">
                  <c:v>10396.0</c:v>
                </c:pt>
                <c:pt idx="208">
                  <c:v>10302.0</c:v>
                </c:pt>
                <c:pt idx="209">
                  <c:v>10311.0</c:v>
                </c:pt>
                <c:pt idx="210">
                  <c:v>10218.0</c:v>
                </c:pt>
                <c:pt idx="211">
                  <c:v>10235.0</c:v>
                </c:pt>
                <c:pt idx="212">
                  <c:v>10268.0</c:v>
                </c:pt>
                <c:pt idx="213">
                  <c:v>10206.0</c:v>
                </c:pt>
                <c:pt idx="214">
                  <c:v>10418.0</c:v>
                </c:pt>
                <c:pt idx="215">
                  <c:v>10208.0</c:v>
                </c:pt>
                <c:pt idx="216">
                  <c:v>10282.0</c:v>
                </c:pt>
                <c:pt idx="217">
                  <c:v>10265.0</c:v>
                </c:pt>
                <c:pt idx="218">
                  <c:v>10317.0</c:v>
                </c:pt>
                <c:pt idx="219">
                  <c:v>10357.0</c:v>
                </c:pt>
                <c:pt idx="220">
                  <c:v>10364.0</c:v>
                </c:pt>
                <c:pt idx="221">
                  <c:v>10407.0</c:v>
                </c:pt>
                <c:pt idx="222">
                  <c:v>10424.0</c:v>
                </c:pt>
                <c:pt idx="223">
                  <c:v>10371.0</c:v>
                </c:pt>
                <c:pt idx="224">
                  <c:v>10365.0</c:v>
                </c:pt>
                <c:pt idx="225">
                  <c:v>10362.0</c:v>
                </c:pt>
                <c:pt idx="226">
                  <c:v>10393.0</c:v>
                </c:pt>
                <c:pt idx="227">
                  <c:v>10188.0</c:v>
                </c:pt>
                <c:pt idx="228">
                  <c:v>10159.0</c:v>
                </c:pt>
                <c:pt idx="229">
                  <c:v>10219.0</c:v>
                </c:pt>
                <c:pt idx="230">
                  <c:v>10151.0</c:v>
                </c:pt>
                <c:pt idx="231">
                  <c:v>10128.0</c:v>
                </c:pt>
                <c:pt idx="232">
                  <c:v>10070.0</c:v>
                </c:pt>
                <c:pt idx="233">
                  <c:v>10040.0</c:v>
                </c:pt>
                <c:pt idx="234">
                  <c:v>10061.0</c:v>
                </c:pt>
                <c:pt idx="235">
                  <c:v>10058.0</c:v>
                </c:pt>
                <c:pt idx="236">
                  <c:v>9992.0</c:v>
                </c:pt>
                <c:pt idx="237">
                  <c:v>9915.0</c:v>
                </c:pt>
                <c:pt idx="238">
                  <c:v>9880.0</c:v>
                </c:pt>
                <c:pt idx="239">
                  <c:v>10218.0</c:v>
                </c:pt>
                <c:pt idx="240">
                  <c:v>10206.0</c:v>
                </c:pt>
                <c:pt idx="241">
                  <c:v>10327.0</c:v>
                </c:pt>
                <c:pt idx="242">
                  <c:v>10306.0</c:v>
                </c:pt>
                <c:pt idx="243">
                  <c:v>10217.0</c:v>
                </c:pt>
                <c:pt idx="244">
                  <c:v>10163.0</c:v>
                </c:pt>
                <c:pt idx="245">
                  <c:v>10305.0</c:v>
                </c:pt>
                <c:pt idx="246">
                  <c:v>10304.0</c:v>
                </c:pt>
                <c:pt idx="247">
                  <c:v>10247.0</c:v>
                </c:pt>
                <c:pt idx="248">
                  <c:v>9758.0</c:v>
                </c:pt>
                <c:pt idx="249">
                  <c:v>9813.0</c:v>
                </c:pt>
                <c:pt idx="250">
                  <c:v>9835.0</c:v>
                </c:pt>
                <c:pt idx="251">
                  <c:v>9811.0</c:v>
                </c:pt>
                <c:pt idx="252">
                  <c:v>9776.0</c:v>
                </c:pt>
                <c:pt idx="253">
                  <c:v>9819.0</c:v>
                </c:pt>
                <c:pt idx="254">
                  <c:v>9764.0</c:v>
                </c:pt>
                <c:pt idx="255">
                  <c:v>9774.0</c:v>
                </c:pt>
                <c:pt idx="256">
                  <c:v>9743.0</c:v>
                </c:pt>
                <c:pt idx="257">
                  <c:v>9728.0</c:v>
                </c:pt>
                <c:pt idx="258">
                  <c:v>9668.0</c:v>
                </c:pt>
                <c:pt idx="259">
                  <c:v>9711.0</c:v>
                </c:pt>
                <c:pt idx="260">
                  <c:v>9676.3330078125</c:v>
                </c:pt>
                <c:pt idx="261">
                  <c:v>9628.0</c:v>
                </c:pt>
                <c:pt idx="262">
                  <c:v>9591.0</c:v>
                </c:pt>
                <c:pt idx="263">
                  <c:v>9795.0</c:v>
                </c:pt>
                <c:pt idx="264">
                  <c:v>9945.0</c:v>
                </c:pt>
                <c:pt idx="265">
                  <c:v>10124.0</c:v>
                </c:pt>
                <c:pt idx="266">
                  <c:v>10360.0</c:v>
                </c:pt>
                <c:pt idx="267">
                  <c:v>10341.0</c:v>
                </c:pt>
                <c:pt idx="268">
                  <c:v>10245.0</c:v>
                </c:pt>
                <c:pt idx="269">
                  <c:v>10263.0</c:v>
                </c:pt>
                <c:pt idx="270">
                  <c:v>10234.0</c:v>
                </c:pt>
                <c:pt idx="271">
                  <c:v>10230.0</c:v>
                </c:pt>
                <c:pt idx="272">
                  <c:v>10106.0</c:v>
                </c:pt>
                <c:pt idx="273">
                  <c:v>10124.0</c:v>
                </c:pt>
                <c:pt idx="274">
                  <c:v>10063.0</c:v>
                </c:pt>
                <c:pt idx="275">
                  <c:v>10359.0</c:v>
                </c:pt>
                <c:pt idx="276">
                  <c:v>10202.0</c:v>
                </c:pt>
                <c:pt idx="277">
                  <c:v>10063.0</c:v>
                </c:pt>
                <c:pt idx="278">
                  <c:v>9722.0</c:v>
                </c:pt>
                <c:pt idx="279">
                  <c:v>9647.0</c:v>
                </c:pt>
                <c:pt idx="280">
                  <c:v>9634.0</c:v>
                </c:pt>
                <c:pt idx="281">
                  <c:v>9621.0</c:v>
                </c:pt>
                <c:pt idx="282">
                  <c:v>9548.0</c:v>
                </c:pt>
                <c:pt idx="283">
                  <c:v>9566.0</c:v>
                </c:pt>
                <c:pt idx="284">
                  <c:v>9575.0</c:v>
                </c:pt>
                <c:pt idx="285">
                  <c:v>9569.0</c:v>
                </c:pt>
                <c:pt idx="286">
                  <c:v>9512.0</c:v>
                </c:pt>
                <c:pt idx="287">
                  <c:v>9533.0</c:v>
                </c:pt>
                <c:pt idx="288">
                  <c:v>9420.0</c:v>
                </c:pt>
                <c:pt idx="289">
                  <c:v>9226.0</c:v>
                </c:pt>
                <c:pt idx="290">
                  <c:v>9156.0</c:v>
                </c:pt>
                <c:pt idx="291">
                  <c:v>8991.0</c:v>
                </c:pt>
                <c:pt idx="292">
                  <c:v>9010.0</c:v>
                </c:pt>
                <c:pt idx="293">
                  <c:v>8982.0</c:v>
                </c:pt>
                <c:pt idx="294">
                  <c:v>8963.0</c:v>
                </c:pt>
                <c:pt idx="295">
                  <c:v>9035.0</c:v>
                </c:pt>
                <c:pt idx="296">
                  <c:v>9042.0</c:v>
                </c:pt>
                <c:pt idx="297">
                  <c:v>9055.0</c:v>
                </c:pt>
                <c:pt idx="298">
                  <c:v>9092.0</c:v>
                </c:pt>
                <c:pt idx="299">
                  <c:v>9077.0</c:v>
                </c:pt>
                <c:pt idx="300">
                  <c:v>9023.0</c:v>
                </c:pt>
                <c:pt idx="301">
                  <c:v>8899.0</c:v>
                </c:pt>
                <c:pt idx="302">
                  <c:v>8913.0</c:v>
                </c:pt>
                <c:pt idx="303">
                  <c:v>8913.0</c:v>
                </c:pt>
                <c:pt idx="304">
                  <c:v>8909.0</c:v>
                </c:pt>
                <c:pt idx="305">
                  <c:v>8877.0</c:v>
                </c:pt>
                <c:pt idx="306">
                  <c:v>8922.0</c:v>
                </c:pt>
                <c:pt idx="307">
                  <c:v>8923.0</c:v>
                </c:pt>
                <c:pt idx="308">
                  <c:v>8935.0</c:v>
                </c:pt>
                <c:pt idx="309">
                  <c:v>8981.0</c:v>
                </c:pt>
                <c:pt idx="310">
                  <c:v>8943.0</c:v>
                </c:pt>
                <c:pt idx="311">
                  <c:v>8890.0</c:v>
                </c:pt>
                <c:pt idx="312">
                  <c:v>8831.0</c:v>
                </c:pt>
                <c:pt idx="313">
                  <c:v>8861.0</c:v>
                </c:pt>
                <c:pt idx="314">
                  <c:v>8703.0</c:v>
                </c:pt>
                <c:pt idx="315">
                  <c:v>8751.0</c:v>
                </c:pt>
                <c:pt idx="316">
                  <c:v>8893.0</c:v>
                </c:pt>
                <c:pt idx="317">
                  <c:v>8823.0</c:v>
                </c:pt>
                <c:pt idx="318">
                  <c:v>8791.0</c:v>
                </c:pt>
                <c:pt idx="319">
                  <c:v>8879.0</c:v>
                </c:pt>
                <c:pt idx="320">
                  <c:v>8853.0</c:v>
                </c:pt>
                <c:pt idx="321">
                  <c:v>8843.0</c:v>
                </c:pt>
                <c:pt idx="322">
                  <c:v>8858.0</c:v>
                </c:pt>
                <c:pt idx="323">
                  <c:v>8762.0</c:v>
                </c:pt>
                <c:pt idx="324">
                  <c:v>8767.0</c:v>
                </c:pt>
                <c:pt idx="325">
                  <c:v>8671.0</c:v>
                </c:pt>
                <c:pt idx="326">
                  <c:v>8766.0</c:v>
                </c:pt>
                <c:pt idx="327">
                  <c:v>8780.0</c:v>
                </c:pt>
                <c:pt idx="328">
                  <c:v>8741.0</c:v>
                </c:pt>
                <c:pt idx="329">
                  <c:v>8764.0</c:v>
                </c:pt>
                <c:pt idx="330">
                  <c:v>8802.0</c:v>
                </c:pt>
                <c:pt idx="331">
                  <c:v>8766.0</c:v>
                </c:pt>
                <c:pt idx="332">
                  <c:v>8780.0</c:v>
                </c:pt>
                <c:pt idx="333">
                  <c:v>8816.0</c:v>
                </c:pt>
                <c:pt idx="334">
                  <c:v>8847.0</c:v>
                </c:pt>
                <c:pt idx="335">
                  <c:v>8831.0</c:v>
                </c:pt>
                <c:pt idx="336">
                  <c:v>8862.0</c:v>
                </c:pt>
                <c:pt idx="337">
                  <c:v>8896.0</c:v>
                </c:pt>
                <c:pt idx="338">
                  <c:v>8978.0</c:v>
                </c:pt>
                <c:pt idx="339">
                  <c:v>9053.0</c:v>
                </c:pt>
                <c:pt idx="340">
                  <c:v>9054.0</c:v>
                </c:pt>
                <c:pt idx="341">
                  <c:v>9007.0</c:v>
                </c:pt>
                <c:pt idx="342">
                  <c:v>9097.666992187444</c:v>
                </c:pt>
                <c:pt idx="343">
                  <c:v>9111.0</c:v>
                </c:pt>
                <c:pt idx="344">
                  <c:v>9127.0</c:v>
                </c:pt>
                <c:pt idx="345">
                  <c:v>9143.0</c:v>
                </c:pt>
                <c:pt idx="346">
                  <c:v>9064.0</c:v>
                </c:pt>
                <c:pt idx="347">
                  <c:v>8966.0</c:v>
                </c:pt>
                <c:pt idx="348">
                  <c:v>8958.0</c:v>
                </c:pt>
                <c:pt idx="349">
                  <c:v>9008.0</c:v>
                </c:pt>
                <c:pt idx="350">
                  <c:v>9036.0</c:v>
                </c:pt>
                <c:pt idx="351">
                  <c:v>9053.0</c:v>
                </c:pt>
                <c:pt idx="352">
                  <c:v>8952.0</c:v>
                </c:pt>
                <c:pt idx="353">
                  <c:v>8971.0</c:v>
                </c:pt>
                <c:pt idx="354">
                  <c:v>8948.0</c:v>
                </c:pt>
                <c:pt idx="355">
                  <c:v>8960.0</c:v>
                </c:pt>
                <c:pt idx="356">
                  <c:v>8935.0</c:v>
                </c:pt>
                <c:pt idx="357">
                  <c:v>8966.0</c:v>
                </c:pt>
                <c:pt idx="358">
                  <c:v>8967.0</c:v>
                </c:pt>
                <c:pt idx="359">
                  <c:v>8888.0</c:v>
                </c:pt>
                <c:pt idx="360">
                  <c:v>8605.0</c:v>
                </c:pt>
                <c:pt idx="361">
                  <c:v>8555.0</c:v>
                </c:pt>
                <c:pt idx="362">
                  <c:v>8365.0</c:v>
                </c:pt>
                <c:pt idx="363">
                  <c:v>8339.0</c:v>
                </c:pt>
                <c:pt idx="364">
                  <c:v>8221.0</c:v>
                </c:pt>
                <c:pt idx="365">
                  <c:v>8318.0</c:v>
                </c:pt>
                <c:pt idx="366">
                  <c:v>8232.0</c:v>
                </c:pt>
                <c:pt idx="367">
                  <c:v>8225.0</c:v>
                </c:pt>
                <c:pt idx="368">
                  <c:v>8205.0</c:v>
                </c:pt>
                <c:pt idx="369">
                  <c:v>8236.0</c:v>
                </c:pt>
                <c:pt idx="370">
                  <c:v>8216.0</c:v>
                </c:pt>
                <c:pt idx="371">
                  <c:v>8357.0</c:v>
                </c:pt>
                <c:pt idx="372">
                  <c:v>8435.0</c:v>
                </c:pt>
                <c:pt idx="373">
                  <c:v>8365.0</c:v>
                </c:pt>
                <c:pt idx="374">
                  <c:v>8347.0</c:v>
                </c:pt>
                <c:pt idx="375">
                  <c:v>8365.0</c:v>
                </c:pt>
                <c:pt idx="376">
                  <c:v>8402.0</c:v>
                </c:pt>
                <c:pt idx="377">
                  <c:v>8418.0</c:v>
                </c:pt>
                <c:pt idx="378">
                  <c:v>8296.0</c:v>
                </c:pt>
                <c:pt idx="379">
                  <c:v>8342.0</c:v>
                </c:pt>
                <c:pt idx="380">
                  <c:v>8275.0</c:v>
                </c:pt>
                <c:pt idx="381">
                  <c:v>8204.0</c:v>
                </c:pt>
                <c:pt idx="382">
                  <c:v>8264.0</c:v>
                </c:pt>
                <c:pt idx="383">
                  <c:v>8642.0</c:v>
                </c:pt>
                <c:pt idx="384">
                  <c:v>8676.0</c:v>
                </c:pt>
                <c:pt idx="385">
                  <c:v>8835.0</c:v>
                </c:pt>
                <c:pt idx="386">
                  <c:v>8926.0</c:v>
                </c:pt>
                <c:pt idx="387">
                  <c:v>9052.0</c:v>
                </c:pt>
                <c:pt idx="388">
                  <c:v>9012.0</c:v>
                </c:pt>
                <c:pt idx="389">
                  <c:v>9069.0</c:v>
                </c:pt>
                <c:pt idx="390">
                  <c:v>9050.0</c:v>
                </c:pt>
                <c:pt idx="391">
                  <c:v>9046.0</c:v>
                </c:pt>
                <c:pt idx="392">
                  <c:v>8976.0</c:v>
                </c:pt>
                <c:pt idx="393">
                  <c:v>9019.0</c:v>
                </c:pt>
                <c:pt idx="394">
                  <c:v>8983.0</c:v>
                </c:pt>
                <c:pt idx="395">
                  <c:v>9069.0</c:v>
                </c:pt>
                <c:pt idx="396">
                  <c:v>9163.0</c:v>
                </c:pt>
                <c:pt idx="397">
                  <c:v>9297.0</c:v>
                </c:pt>
                <c:pt idx="398">
                  <c:v>9275.0</c:v>
                </c:pt>
                <c:pt idx="399">
                  <c:v>9397.0</c:v>
                </c:pt>
                <c:pt idx="400">
                  <c:v>9204.0</c:v>
                </c:pt>
                <c:pt idx="401">
                  <c:v>9332.0</c:v>
                </c:pt>
                <c:pt idx="402">
                  <c:v>9299.0</c:v>
                </c:pt>
                <c:pt idx="403">
                  <c:v>9353.0</c:v>
                </c:pt>
                <c:pt idx="404">
                  <c:v>9328.0</c:v>
                </c:pt>
                <c:pt idx="405">
                  <c:v>9328.0</c:v>
                </c:pt>
                <c:pt idx="406">
                  <c:v>9331.0</c:v>
                </c:pt>
                <c:pt idx="407">
                  <c:v>9218.0</c:v>
                </c:pt>
                <c:pt idx="408">
                  <c:v>9380.0</c:v>
                </c:pt>
                <c:pt idx="409">
                  <c:v>9347.0</c:v>
                </c:pt>
                <c:pt idx="410">
                  <c:v>9320.0</c:v>
                </c:pt>
                <c:pt idx="411">
                  <c:v>9359.0</c:v>
                </c:pt>
                <c:pt idx="412">
                  <c:v>9307.0</c:v>
                </c:pt>
                <c:pt idx="413">
                  <c:v>9244.0</c:v>
                </c:pt>
                <c:pt idx="414">
                  <c:v>9298.0</c:v>
                </c:pt>
                <c:pt idx="415">
                  <c:v>9357.0</c:v>
                </c:pt>
                <c:pt idx="416">
                  <c:v>9291.0</c:v>
                </c:pt>
                <c:pt idx="417">
                  <c:v>9335.0</c:v>
                </c:pt>
                <c:pt idx="418">
                  <c:v>9373.0</c:v>
                </c:pt>
                <c:pt idx="419">
                  <c:v>9327.0</c:v>
                </c:pt>
                <c:pt idx="420">
                  <c:v>9308.0</c:v>
                </c:pt>
                <c:pt idx="421">
                  <c:v>9354.0</c:v>
                </c:pt>
                <c:pt idx="422">
                  <c:v>9359.0</c:v>
                </c:pt>
                <c:pt idx="423">
                  <c:v>9325.0</c:v>
                </c:pt>
                <c:pt idx="424">
                  <c:v>9342.0</c:v>
                </c:pt>
                <c:pt idx="425">
                  <c:v>9356.0</c:v>
                </c:pt>
                <c:pt idx="426">
                  <c:v>9331.0</c:v>
                </c:pt>
                <c:pt idx="427">
                  <c:v>9403.0</c:v>
                </c:pt>
                <c:pt idx="428">
                  <c:v>9387.0</c:v>
                </c:pt>
                <c:pt idx="429">
                  <c:v>9317.0</c:v>
                </c:pt>
                <c:pt idx="430">
                  <c:v>9269.0</c:v>
                </c:pt>
                <c:pt idx="431">
                  <c:v>9258.0</c:v>
                </c:pt>
                <c:pt idx="432">
                  <c:v>9119.0</c:v>
                </c:pt>
                <c:pt idx="433">
                  <c:v>9159.0</c:v>
                </c:pt>
                <c:pt idx="434">
                  <c:v>9106.0</c:v>
                </c:pt>
                <c:pt idx="435">
                  <c:v>9146.0</c:v>
                </c:pt>
                <c:pt idx="436">
                  <c:v>9065.0</c:v>
                </c:pt>
                <c:pt idx="437">
                  <c:v>9110.0</c:v>
                </c:pt>
                <c:pt idx="438">
                  <c:v>9114.0</c:v>
                </c:pt>
                <c:pt idx="439">
                  <c:v>9134.0</c:v>
                </c:pt>
                <c:pt idx="440">
                  <c:v>9143.0</c:v>
                </c:pt>
                <c:pt idx="441">
                  <c:v>9126.0</c:v>
                </c:pt>
                <c:pt idx="442">
                  <c:v>9103.0</c:v>
                </c:pt>
                <c:pt idx="443">
                  <c:v>9080.0</c:v>
                </c:pt>
                <c:pt idx="444">
                  <c:v>9031.0</c:v>
                </c:pt>
                <c:pt idx="445">
                  <c:v>9111.0</c:v>
                </c:pt>
                <c:pt idx="446">
                  <c:v>9190.0</c:v>
                </c:pt>
                <c:pt idx="447">
                  <c:v>9164.0</c:v>
                </c:pt>
                <c:pt idx="448">
                  <c:v>9118.0</c:v>
                </c:pt>
                <c:pt idx="449">
                  <c:v>9047.0</c:v>
                </c:pt>
                <c:pt idx="450">
                  <c:v>9005.0</c:v>
                </c:pt>
                <c:pt idx="451">
                  <c:v>9000.0</c:v>
                </c:pt>
                <c:pt idx="452">
                  <c:v>9037.0</c:v>
                </c:pt>
                <c:pt idx="453">
                  <c:v>8930.0</c:v>
                </c:pt>
                <c:pt idx="454">
                  <c:v>8879.0</c:v>
                </c:pt>
                <c:pt idx="455">
                  <c:v>8910.0</c:v>
                </c:pt>
                <c:pt idx="456">
                  <c:v>8966.0</c:v>
                </c:pt>
                <c:pt idx="457">
                  <c:v>9048.0</c:v>
                </c:pt>
                <c:pt idx="458">
                  <c:v>9043.0</c:v>
                </c:pt>
                <c:pt idx="459">
                  <c:v>9075.0</c:v>
                </c:pt>
                <c:pt idx="460">
                  <c:v>9081.0</c:v>
                </c:pt>
                <c:pt idx="461">
                  <c:v>8933.0</c:v>
                </c:pt>
                <c:pt idx="462">
                  <c:v>8956.0</c:v>
                </c:pt>
                <c:pt idx="463">
                  <c:v>8891.0</c:v>
                </c:pt>
                <c:pt idx="464">
                  <c:v>8948.0</c:v>
                </c:pt>
                <c:pt idx="465">
                  <c:v>9038.0</c:v>
                </c:pt>
                <c:pt idx="466">
                  <c:v>9045.0</c:v>
                </c:pt>
                <c:pt idx="467">
                  <c:v>8998.0</c:v>
                </c:pt>
                <c:pt idx="468">
                  <c:v>8933.0</c:v>
                </c:pt>
                <c:pt idx="469">
                  <c:v>8950.0</c:v>
                </c:pt>
                <c:pt idx="470">
                  <c:v>8912.0</c:v>
                </c:pt>
                <c:pt idx="471">
                  <c:v>8882.0</c:v>
                </c:pt>
                <c:pt idx="472">
                  <c:v>8892.0</c:v>
                </c:pt>
                <c:pt idx="473">
                  <c:v>8871.0</c:v>
                </c:pt>
                <c:pt idx="474">
                  <c:v>8835.0</c:v>
                </c:pt>
                <c:pt idx="475">
                  <c:v>8896.0</c:v>
                </c:pt>
                <c:pt idx="476">
                  <c:v>8848.0</c:v>
                </c:pt>
                <c:pt idx="477">
                  <c:v>8882.0</c:v>
                </c:pt>
                <c:pt idx="478">
                  <c:v>8882.0</c:v>
                </c:pt>
                <c:pt idx="479">
                  <c:v>8909.0</c:v>
                </c:pt>
                <c:pt idx="480">
                  <c:v>8916.0</c:v>
                </c:pt>
                <c:pt idx="481">
                  <c:v>8881.0</c:v>
                </c:pt>
                <c:pt idx="482">
                  <c:v>8870.0</c:v>
                </c:pt>
                <c:pt idx="483">
                  <c:v>8876.0</c:v>
                </c:pt>
                <c:pt idx="484">
                  <c:v>8850.0</c:v>
                </c:pt>
                <c:pt idx="485">
                  <c:v>8907.0</c:v>
                </c:pt>
                <c:pt idx="486">
                  <c:v>8926.0</c:v>
                </c:pt>
                <c:pt idx="487">
                  <c:v>8855.0</c:v>
                </c:pt>
                <c:pt idx="488">
                  <c:v>8864.0</c:v>
                </c:pt>
                <c:pt idx="489">
                  <c:v>8815.0</c:v>
                </c:pt>
                <c:pt idx="490">
                  <c:v>8794.0</c:v>
                </c:pt>
                <c:pt idx="491">
                  <c:v>8926.0</c:v>
                </c:pt>
                <c:pt idx="492">
                  <c:v>8917.0</c:v>
                </c:pt>
                <c:pt idx="493">
                  <c:v>9005.0</c:v>
                </c:pt>
                <c:pt idx="494">
                  <c:v>9012.0</c:v>
                </c:pt>
                <c:pt idx="495">
                  <c:v>9019.0</c:v>
                </c:pt>
                <c:pt idx="496">
                  <c:v>9116.0</c:v>
                </c:pt>
                <c:pt idx="497">
                  <c:v>9129.0</c:v>
                </c:pt>
                <c:pt idx="498">
                  <c:v>9119.5</c:v>
                </c:pt>
                <c:pt idx="499">
                  <c:v>9175.0</c:v>
                </c:pt>
                <c:pt idx="500">
                  <c:v>9193.0</c:v>
                </c:pt>
                <c:pt idx="501">
                  <c:v>9200.0</c:v>
                </c:pt>
                <c:pt idx="502">
                  <c:v>9260.0</c:v>
                </c:pt>
                <c:pt idx="503">
                  <c:v>8910.0</c:v>
                </c:pt>
                <c:pt idx="504">
                  <c:v>8895.0</c:v>
                </c:pt>
                <c:pt idx="505">
                  <c:v>8742.0</c:v>
                </c:pt>
                <c:pt idx="506">
                  <c:v>8701.0</c:v>
                </c:pt>
                <c:pt idx="507">
                  <c:v>8784.0</c:v>
                </c:pt>
                <c:pt idx="508">
                  <c:v>8681.0</c:v>
                </c:pt>
                <c:pt idx="509">
                  <c:v>8726.0</c:v>
                </c:pt>
                <c:pt idx="510">
                  <c:v>8728.0</c:v>
                </c:pt>
                <c:pt idx="511">
                  <c:v>8790.5</c:v>
                </c:pt>
                <c:pt idx="512">
                  <c:v>8804.0</c:v>
                </c:pt>
                <c:pt idx="513">
                  <c:v>8847.0</c:v>
                </c:pt>
                <c:pt idx="514">
                  <c:v>8962.0</c:v>
                </c:pt>
                <c:pt idx="515">
                  <c:v>8896.0</c:v>
                </c:pt>
                <c:pt idx="516">
                  <c:v>8981.0</c:v>
                </c:pt>
                <c:pt idx="517">
                  <c:v>9130.0</c:v>
                </c:pt>
                <c:pt idx="518">
                  <c:v>9148.0</c:v>
                </c:pt>
                <c:pt idx="519">
                  <c:v>9308.0</c:v>
                </c:pt>
                <c:pt idx="520">
                  <c:v>9356.0</c:v>
                </c:pt>
                <c:pt idx="521">
                  <c:v>9316.0</c:v>
                </c:pt>
                <c:pt idx="522">
                  <c:v>9298.0</c:v>
                </c:pt>
                <c:pt idx="523">
                  <c:v>9199.0</c:v>
                </c:pt>
                <c:pt idx="524">
                  <c:v>9244.0</c:v>
                </c:pt>
                <c:pt idx="525">
                  <c:v>9276.0</c:v>
                </c:pt>
                <c:pt idx="526">
                  <c:v>9306.0</c:v>
                </c:pt>
                <c:pt idx="527">
                  <c:v>9282.3330078125</c:v>
                </c:pt>
                <c:pt idx="528">
                  <c:v>9436.0</c:v>
                </c:pt>
                <c:pt idx="529">
                  <c:v>9448.0</c:v>
                </c:pt>
                <c:pt idx="530">
                  <c:v>9608.0</c:v>
                </c:pt>
                <c:pt idx="531">
                  <c:v>9663.0</c:v>
                </c:pt>
                <c:pt idx="532">
                  <c:v>9654.0</c:v>
                </c:pt>
                <c:pt idx="533">
                  <c:v>9572.0</c:v>
                </c:pt>
                <c:pt idx="534">
                  <c:v>9491.0</c:v>
                </c:pt>
                <c:pt idx="535">
                  <c:v>9453.0</c:v>
                </c:pt>
                <c:pt idx="536">
                  <c:v>9474.0</c:v>
                </c:pt>
                <c:pt idx="537">
                  <c:v>9525.0</c:v>
                </c:pt>
                <c:pt idx="538">
                  <c:v>9513.0</c:v>
                </c:pt>
                <c:pt idx="539">
                  <c:v>9625.0</c:v>
                </c:pt>
                <c:pt idx="540">
                  <c:v>9680.0</c:v>
                </c:pt>
                <c:pt idx="541">
                  <c:v>9687.0</c:v>
                </c:pt>
                <c:pt idx="542">
                  <c:v>9787.0</c:v>
                </c:pt>
                <c:pt idx="543">
                  <c:v>9776.0</c:v>
                </c:pt>
                <c:pt idx="544">
                  <c:v>9817.0</c:v>
                </c:pt>
                <c:pt idx="545">
                  <c:v>9786.0</c:v>
                </c:pt>
                <c:pt idx="546">
                  <c:v>9775.0</c:v>
                </c:pt>
                <c:pt idx="547">
                  <c:v>9805.0</c:v>
                </c:pt>
                <c:pt idx="548">
                  <c:v>9779.0</c:v>
                </c:pt>
                <c:pt idx="549">
                  <c:v>9806.0</c:v>
                </c:pt>
                <c:pt idx="550">
                  <c:v>9894.0</c:v>
                </c:pt>
                <c:pt idx="551">
                  <c:v>9841.0</c:v>
                </c:pt>
                <c:pt idx="552">
                  <c:v>9846.0</c:v>
                </c:pt>
                <c:pt idx="553">
                  <c:v>9912.0</c:v>
                </c:pt>
                <c:pt idx="554">
                  <c:v>9949.0</c:v>
                </c:pt>
                <c:pt idx="555">
                  <c:v>10053.0</c:v>
                </c:pt>
                <c:pt idx="556">
                  <c:v>10022.0</c:v>
                </c:pt>
                <c:pt idx="557">
                  <c:v>9960.0</c:v>
                </c:pt>
                <c:pt idx="558">
                  <c:v>9876.0</c:v>
                </c:pt>
                <c:pt idx="559">
                  <c:v>9926.0</c:v>
                </c:pt>
                <c:pt idx="560">
                  <c:v>9938.0</c:v>
                </c:pt>
                <c:pt idx="561">
                  <c:v>9959.0</c:v>
                </c:pt>
                <c:pt idx="562">
                  <c:v>9979.0</c:v>
                </c:pt>
                <c:pt idx="563">
                  <c:v>9981.0</c:v>
                </c:pt>
                <c:pt idx="564">
                  <c:v>9862.0</c:v>
                </c:pt>
                <c:pt idx="565">
                  <c:v>9811.0</c:v>
                </c:pt>
                <c:pt idx="566">
                  <c:v>9748.0</c:v>
                </c:pt>
                <c:pt idx="567">
                  <c:v>9672.0</c:v>
                </c:pt>
                <c:pt idx="568">
                  <c:v>9619.0</c:v>
                </c:pt>
                <c:pt idx="569">
                  <c:v>9613.0</c:v>
                </c:pt>
                <c:pt idx="570">
                  <c:v>9652.0</c:v>
                </c:pt>
                <c:pt idx="571">
                  <c:v>9603.0</c:v>
                </c:pt>
                <c:pt idx="572">
                  <c:v>9591.0</c:v>
                </c:pt>
                <c:pt idx="573">
                  <c:v>9686.0</c:v>
                </c:pt>
                <c:pt idx="574">
                  <c:v>9683.0</c:v>
                </c:pt>
                <c:pt idx="575">
                  <c:v>9653.0</c:v>
                </c:pt>
                <c:pt idx="576">
                  <c:v>9628.0</c:v>
                </c:pt>
                <c:pt idx="577">
                  <c:v>9662.0</c:v>
                </c:pt>
                <c:pt idx="578">
                  <c:v>9649.0</c:v>
                </c:pt>
                <c:pt idx="579">
                  <c:v>9654.0</c:v>
                </c:pt>
                <c:pt idx="580">
                  <c:v>9644.0</c:v>
                </c:pt>
                <c:pt idx="581">
                  <c:v>9638.0</c:v>
                </c:pt>
                <c:pt idx="582">
                  <c:v>9662.0</c:v>
                </c:pt>
                <c:pt idx="583">
                  <c:v>9688.0</c:v>
                </c:pt>
                <c:pt idx="584">
                  <c:v>9677.0</c:v>
                </c:pt>
                <c:pt idx="585">
                  <c:v>9723.0</c:v>
                </c:pt>
                <c:pt idx="586">
                  <c:v>9696.0</c:v>
                </c:pt>
                <c:pt idx="587">
                  <c:v>9658.0</c:v>
                </c:pt>
                <c:pt idx="588">
                  <c:v>9723.0</c:v>
                </c:pt>
                <c:pt idx="589">
                  <c:v>9739.0</c:v>
                </c:pt>
                <c:pt idx="590">
                  <c:v>9773.0</c:v>
                </c:pt>
                <c:pt idx="591">
                  <c:v>9732.0</c:v>
                </c:pt>
                <c:pt idx="592">
                  <c:v>9731.0</c:v>
                </c:pt>
                <c:pt idx="593">
                  <c:v>9804.0</c:v>
                </c:pt>
                <c:pt idx="594">
                  <c:v>9747.0</c:v>
                </c:pt>
                <c:pt idx="595">
                  <c:v>9811.0</c:v>
                </c:pt>
                <c:pt idx="596">
                  <c:v>9817.0</c:v>
                </c:pt>
                <c:pt idx="597">
                  <c:v>9844.0</c:v>
                </c:pt>
                <c:pt idx="598">
                  <c:v>9935.0</c:v>
                </c:pt>
                <c:pt idx="599">
                  <c:v>9711.0</c:v>
                </c:pt>
                <c:pt idx="600">
                  <c:v>9706.0</c:v>
                </c:pt>
                <c:pt idx="601">
                  <c:v>9665.0</c:v>
                </c:pt>
                <c:pt idx="602">
                  <c:v>9619.0</c:v>
                </c:pt>
                <c:pt idx="603">
                  <c:v>9627.0</c:v>
                </c:pt>
                <c:pt idx="604">
                  <c:v>9577.0</c:v>
                </c:pt>
                <c:pt idx="605">
                  <c:v>9592.0</c:v>
                </c:pt>
                <c:pt idx="606">
                  <c:v>9684.0</c:v>
                </c:pt>
                <c:pt idx="607">
                  <c:v>9652.0</c:v>
                </c:pt>
                <c:pt idx="608">
                  <c:v>9580.0</c:v>
                </c:pt>
                <c:pt idx="609">
                  <c:v>9647.0</c:v>
                </c:pt>
                <c:pt idx="610">
                  <c:v>9594.0</c:v>
                </c:pt>
                <c:pt idx="611">
                  <c:v>9546.0</c:v>
                </c:pt>
                <c:pt idx="612">
                  <c:v>9663.0</c:v>
                </c:pt>
                <c:pt idx="613">
                  <c:v>9762.0</c:v>
                </c:pt>
                <c:pt idx="614">
                  <c:v>9745.0</c:v>
                </c:pt>
                <c:pt idx="615">
                  <c:v>9802.0</c:v>
                </c:pt>
                <c:pt idx="616">
                  <c:v>9842.0</c:v>
                </c:pt>
                <c:pt idx="617">
                  <c:v>9877.0</c:v>
                </c:pt>
                <c:pt idx="618">
                  <c:v>9832.0</c:v>
                </c:pt>
                <c:pt idx="619">
                  <c:v>9867.0</c:v>
                </c:pt>
                <c:pt idx="620">
                  <c:v>9849.0</c:v>
                </c:pt>
                <c:pt idx="621">
                  <c:v>9877.0</c:v>
                </c:pt>
                <c:pt idx="622">
                  <c:v>9879.0</c:v>
                </c:pt>
                <c:pt idx="623">
                  <c:v>9845.0</c:v>
                </c:pt>
                <c:pt idx="624">
                  <c:v>9907.0</c:v>
                </c:pt>
                <c:pt idx="625">
                  <c:v>10020.0</c:v>
                </c:pt>
                <c:pt idx="626">
                  <c:v>10028.0</c:v>
                </c:pt>
                <c:pt idx="627">
                  <c:v>10053.0</c:v>
                </c:pt>
                <c:pt idx="628">
                  <c:v>10096.0</c:v>
                </c:pt>
                <c:pt idx="629">
                  <c:v>10039.0</c:v>
                </c:pt>
                <c:pt idx="630">
                  <c:v>10052.0</c:v>
                </c:pt>
                <c:pt idx="631">
                  <c:v>10007.0</c:v>
                </c:pt>
                <c:pt idx="632">
                  <c:v>10112.0</c:v>
                </c:pt>
                <c:pt idx="633">
                  <c:v>10051.0</c:v>
                </c:pt>
                <c:pt idx="634">
                  <c:v>10089.0</c:v>
                </c:pt>
                <c:pt idx="635">
                  <c:v>10122.0</c:v>
                </c:pt>
                <c:pt idx="636">
                  <c:v>10138.0</c:v>
                </c:pt>
                <c:pt idx="637">
                  <c:v>10138.0</c:v>
                </c:pt>
                <c:pt idx="638">
                  <c:v>10132.0</c:v>
                </c:pt>
                <c:pt idx="639">
                  <c:v>10127.0</c:v>
                </c:pt>
                <c:pt idx="640">
                  <c:v>10094.0</c:v>
                </c:pt>
                <c:pt idx="641">
                  <c:v>10087.0</c:v>
                </c:pt>
                <c:pt idx="642">
                  <c:v>10068.0</c:v>
                </c:pt>
                <c:pt idx="643">
                  <c:v>10104.0</c:v>
                </c:pt>
                <c:pt idx="644">
                  <c:v>10057.0</c:v>
                </c:pt>
                <c:pt idx="645">
                  <c:v>10085.0</c:v>
                </c:pt>
                <c:pt idx="646">
                  <c:v>10058.0</c:v>
                </c:pt>
                <c:pt idx="647">
                  <c:v>9979.0</c:v>
                </c:pt>
                <c:pt idx="648">
                  <c:v>9900.0</c:v>
                </c:pt>
                <c:pt idx="649">
                  <c:v>9810.0</c:v>
                </c:pt>
                <c:pt idx="650">
                  <c:v>9558.0</c:v>
                </c:pt>
                <c:pt idx="651">
                  <c:v>9493.0</c:v>
                </c:pt>
                <c:pt idx="652">
                  <c:v>9515.0</c:v>
                </c:pt>
                <c:pt idx="653">
                  <c:v>9521.0</c:v>
                </c:pt>
                <c:pt idx="654">
                  <c:v>9605.0</c:v>
                </c:pt>
                <c:pt idx="655">
                  <c:v>9572.0</c:v>
                </c:pt>
                <c:pt idx="656">
                  <c:v>9565.0</c:v>
                </c:pt>
                <c:pt idx="657">
                  <c:v>9593.0</c:v>
                </c:pt>
                <c:pt idx="658">
                  <c:v>9521.0</c:v>
                </c:pt>
                <c:pt idx="659">
                  <c:v>9699.0</c:v>
                </c:pt>
                <c:pt idx="660">
                  <c:v>9904.0</c:v>
                </c:pt>
                <c:pt idx="661">
                  <c:v>10114.0</c:v>
                </c:pt>
                <c:pt idx="662">
                  <c:v>10204.0</c:v>
                </c:pt>
                <c:pt idx="663">
                  <c:v>10141.0</c:v>
                </c:pt>
                <c:pt idx="664">
                  <c:v>10029.0</c:v>
                </c:pt>
                <c:pt idx="665">
                  <c:v>10000.0</c:v>
                </c:pt>
                <c:pt idx="666">
                  <c:v>9978.0</c:v>
                </c:pt>
                <c:pt idx="667">
                  <c:v>9960.0</c:v>
                </c:pt>
                <c:pt idx="668">
                  <c:v>9982.0</c:v>
                </c:pt>
                <c:pt idx="669">
                  <c:v>9947.0</c:v>
                </c:pt>
                <c:pt idx="670">
                  <c:v>9937.0</c:v>
                </c:pt>
                <c:pt idx="671">
                  <c:v>10273.0</c:v>
                </c:pt>
                <c:pt idx="672">
                  <c:v>10343.0</c:v>
                </c:pt>
                <c:pt idx="673">
                  <c:v>10457.0</c:v>
                </c:pt>
                <c:pt idx="674">
                  <c:v>10556.0</c:v>
                </c:pt>
                <c:pt idx="675">
                  <c:v>10541.0</c:v>
                </c:pt>
                <c:pt idx="676">
                  <c:v>10535.0</c:v>
                </c:pt>
                <c:pt idx="677">
                  <c:v>10582.0</c:v>
                </c:pt>
                <c:pt idx="678">
                  <c:v>10545.0</c:v>
                </c:pt>
                <c:pt idx="679">
                  <c:v>10571.0</c:v>
                </c:pt>
                <c:pt idx="680">
                  <c:v>10541.0</c:v>
                </c:pt>
                <c:pt idx="681">
                  <c:v>10517.0</c:v>
                </c:pt>
                <c:pt idx="682">
                  <c:v>10518.0</c:v>
                </c:pt>
                <c:pt idx="683">
                  <c:v>10564.0</c:v>
                </c:pt>
                <c:pt idx="684">
                  <c:v>10782.0</c:v>
                </c:pt>
                <c:pt idx="685">
                  <c:v>10691.0</c:v>
                </c:pt>
                <c:pt idx="686">
                  <c:v>10729.0</c:v>
                </c:pt>
                <c:pt idx="687">
                  <c:v>10799.0</c:v>
                </c:pt>
                <c:pt idx="688">
                  <c:v>10786.0</c:v>
                </c:pt>
                <c:pt idx="689">
                  <c:v>10729.0</c:v>
                </c:pt>
                <c:pt idx="690">
                  <c:v>10694.0</c:v>
                </c:pt>
                <c:pt idx="691">
                  <c:v>10701.0</c:v>
                </c:pt>
                <c:pt idx="692">
                  <c:v>10709.0</c:v>
                </c:pt>
                <c:pt idx="693">
                  <c:v>10748.0</c:v>
                </c:pt>
                <c:pt idx="694">
                  <c:v>10714.0</c:v>
                </c:pt>
                <c:pt idx="695">
                  <c:v>10743.5</c:v>
                </c:pt>
                <c:pt idx="696">
                  <c:v>10709.0</c:v>
                </c:pt>
                <c:pt idx="697">
                  <c:v>10632.0</c:v>
                </c:pt>
                <c:pt idx="698">
                  <c:v>10621.0</c:v>
                </c:pt>
                <c:pt idx="699">
                  <c:v>10689.0</c:v>
                </c:pt>
                <c:pt idx="700">
                  <c:v>10610.0</c:v>
                </c:pt>
                <c:pt idx="701">
                  <c:v>10612.0</c:v>
                </c:pt>
                <c:pt idx="702">
                  <c:v>10632.0</c:v>
                </c:pt>
                <c:pt idx="703">
                  <c:v>10601.0</c:v>
                </c:pt>
                <c:pt idx="704">
                  <c:v>10688.0</c:v>
                </c:pt>
                <c:pt idx="705">
                  <c:v>10621.0</c:v>
                </c:pt>
                <c:pt idx="706">
                  <c:v>10618.0</c:v>
                </c:pt>
                <c:pt idx="707">
                  <c:v>10462.0</c:v>
                </c:pt>
                <c:pt idx="708">
                  <c:v>10510.0</c:v>
                </c:pt>
                <c:pt idx="709">
                  <c:v>10395.0</c:v>
                </c:pt>
                <c:pt idx="710">
                  <c:v>10310.0</c:v>
                </c:pt>
                <c:pt idx="711">
                  <c:v>10264.0</c:v>
                </c:pt>
                <c:pt idx="712">
                  <c:v>10230.0</c:v>
                </c:pt>
                <c:pt idx="713">
                  <c:v>10278.0</c:v>
                </c:pt>
                <c:pt idx="714">
                  <c:v>10364.0</c:v>
                </c:pt>
                <c:pt idx="715">
                  <c:v>10553.0</c:v>
                </c:pt>
                <c:pt idx="716">
                  <c:v>10608.0</c:v>
                </c:pt>
                <c:pt idx="717">
                  <c:v>10590.0</c:v>
                </c:pt>
                <c:pt idx="718">
                  <c:v>10616.0</c:v>
                </c:pt>
                <c:pt idx="719">
                  <c:v>10614.0</c:v>
                </c:pt>
                <c:pt idx="720">
                  <c:v>10591.0</c:v>
                </c:pt>
                <c:pt idx="721">
                  <c:v>10602.0</c:v>
                </c:pt>
                <c:pt idx="722">
                  <c:v>10580.0</c:v>
                </c:pt>
                <c:pt idx="723">
                  <c:v>10514.0</c:v>
                </c:pt>
                <c:pt idx="724">
                  <c:v>10526.0</c:v>
                </c:pt>
                <c:pt idx="725">
                  <c:v>10514.0</c:v>
                </c:pt>
                <c:pt idx="726">
                  <c:v>10491.0</c:v>
                </c:pt>
                <c:pt idx="727">
                  <c:v>10536.0</c:v>
                </c:pt>
                <c:pt idx="728">
                  <c:v>10519.0</c:v>
                </c:pt>
                <c:pt idx="729">
                  <c:v>10490.0</c:v>
                </c:pt>
                <c:pt idx="730">
                  <c:v>10483.0</c:v>
                </c:pt>
                <c:pt idx="731">
                  <c:v>10493.0</c:v>
                </c:pt>
                <c:pt idx="732">
                  <c:v>10373.0</c:v>
                </c:pt>
                <c:pt idx="733">
                  <c:v>10403.0</c:v>
                </c:pt>
                <c:pt idx="734">
                  <c:v>10372.0</c:v>
                </c:pt>
                <c:pt idx="735">
                  <c:v>10383.0</c:v>
                </c:pt>
                <c:pt idx="736">
                  <c:v>10347.0</c:v>
                </c:pt>
                <c:pt idx="737">
                  <c:v>10341.0</c:v>
                </c:pt>
                <c:pt idx="738">
                  <c:v>10201.0</c:v>
                </c:pt>
                <c:pt idx="739">
                  <c:v>10190.0</c:v>
                </c:pt>
                <c:pt idx="740">
                  <c:v>10211.0</c:v>
                </c:pt>
                <c:pt idx="741">
                  <c:v>10123.0</c:v>
                </c:pt>
                <c:pt idx="742">
                  <c:v>10059.0</c:v>
                </c:pt>
                <c:pt idx="743">
                  <c:v>10167.0</c:v>
                </c:pt>
                <c:pt idx="744">
                  <c:v>10077.0</c:v>
                </c:pt>
                <c:pt idx="745">
                  <c:v>10165.0</c:v>
                </c:pt>
                <c:pt idx="746">
                  <c:v>10209.0</c:v>
                </c:pt>
                <c:pt idx="747">
                  <c:v>10201.0</c:v>
                </c:pt>
                <c:pt idx="748">
                  <c:v>10207.0</c:v>
                </c:pt>
                <c:pt idx="749">
                  <c:v>10224.0</c:v>
                </c:pt>
                <c:pt idx="750">
                  <c:v>10276.0</c:v>
                </c:pt>
                <c:pt idx="751">
                  <c:v>10308.0</c:v>
                </c:pt>
                <c:pt idx="752">
                  <c:v>10265.0</c:v>
                </c:pt>
                <c:pt idx="753">
                  <c:v>10230.0</c:v>
                </c:pt>
                <c:pt idx="754">
                  <c:v>10189.0</c:v>
                </c:pt>
                <c:pt idx="755">
                  <c:v>10176.0</c:v>
                </c:pt>
                <c:pt idx="756">
                  <c:v>10100.0</c:v>
                </c:pt>
                <c:pt idx="757">
                  <c:v>10152.0</c:v>
                </c:pt>
                <c:pt idx="758">
                  <c:v>10127.0</c:v>
                </c:pt>
                <c:pt idx="759">
                  <c:v>10078.0</c:v>
                </c:pt>
                <c:pt idx="760">
                  <c:v>10034.0</c:v>
                </c:pt>
                <c:pt idx="761">
                  <c:v>9999.0</c:v>
                </c:pt>
                <c:pt idx="762">
                  <c:v>9964.0</c:v>
                </c:pt>
                <c:pt idx="763">
                  <c:v>10034.0</c:v>
                </c:pt>
                <c:pt idx="764">
                  <c:v>10069.0</c:v>
                </c:pt>
                <c:pt idx="765">
                  <c:v>10073.0</c:v>
                </c:pt>
                <c:pt idx="766">
                  <c:v>10087.0</c:v>
                </c:pt>
                <c:pt idx="767">
                  <c:v>9813.0</c:v>
                </c:pt>
                <c:pt idx="768">
                  <c:v>9829.0</c:v>
                </c:pt>
                <c:pt idx="769">
                  <c:v>9856.5</c:v>
                </c:pt>
                <c:pt idx="770">
                  <c:v>9935.0</c:v>
                </c:pt>
                <c:pt idx="771">
                  <c:v>9955.0</c:v>
                </c:pt>
                <c:pt idx="772">
                  <c:v>9964.0</c:v>
                </c:pt>
                <c:pt idx="773">
                  <c:v>9950.0</c:v>
                </c:pt>
                <c:pt idx="774">
                  <c:v>9865.0</c:v>
                </c:pt>
                <c:pt idx="775">
                  <c:v>9821.0</c:v>
                </c:pt>
                <c:pt idx="776">
                  <c:v>9803.0</c:v>
                </c:pt>
                <c:pt idx="777">
                  <c:v>9821.0</c:v>
                </c:pt>
                <c:pt idx="778">
                  <c:v>9810.0</c:v>
                </c:pt>
                <c:pt idx="779">
                  <c:v>9942.0</c:v>
                </c:pt>
                <c:pt idx="780">
                  <c:v>10006.0</c:v>
                </c:pt>
                <c:pt idx="781">
                  <c:v>10180.0</c:v>
                </c:pt>
                <c:pt idx="782">
                  <c:v>10163.0</c:v>
                </c:pt>
                <c:pt idx="783">
                  <c:v>10154.0</c:v>
                </c:pt>
                <c:pt idx="784">
                  <c:v>10156.0</c:v>
                </c:pt>
                <c:pt idx="785">
                  <c:v>10141.0</c:v>
                </c:pt>
                <c:pt idx="786">
                  <c:v>10083.0</c:v>
                </c:pt>
                <c:pt idx="787">
                  <c:v>10137.0</c:v>
                </c:pt>
                <c:pt idx="788">
                  <c:v>10039.0</c:v>
                </c:pt>
                <c:pt idx="789">
                  <c:v>10036.3330078125</c:v>
                </c:pt>
                <c:pt idx="790">
                  <c:v>9961.0</c:v>
                </c:pt>
                <c:pt idx="791">
                  <c:v>10197.0</c:v>
                </c:pt>
                <c:pt idx="792">
                  <c:v>10187.0</c:v>
                </c:pt>
                <c:pt idx="793">
                  <c:v>10136.0</c:v>
                </c:pt>
                <c:pt idx="794">
                  <c:v>10123.0</c:v>
                </c:pt>
                <c:pt idx="795">
                  <c:v>10119.0</c:v>
                </c:pt>
                <c:pt idx="796">
                  <c:v>10113.0</c:v>
                </c:pt>
                <c:pt idx="797">
                  <c:v>10068.0</c:v>
                </c:pt>
                <c:pt idx="798">
                  <c:v>10019.0</c:v>
                </c:pt>
                <c:pt idx="799">
                  <c:v>10031.0</c:v>
                </c:pt>
                <c:pt idx="800">
                  <c:v>9998.0</c:v>
                </c:pt>
                <c:pt idx="801">
                  <c:v>9996.0</c:v>
                </c:pt>
                <c:pt idx="802">
                  <c:v>9971.0</c:v>
                </c:pt>
                <c:pt idx="803">
                  <c:v>10098.0</c:v>
                </c:pt>
                <c:pt idx="804">
                  <c:v>10011.0</c:v>
                </c:pt>
                <c:pt idx="805">
                  <c:v>10004.0</c:v>
                </c:pt>
                <c:pt idx="806">
                  <c:v>9994.0</c:v>
                </c:pt>
                <c:pt idx="807">
                  <c:v>9949.0</c:v>
                </c:pt>
                <c:pt idx="808">
                  <c:v>10025.0</c:v>
                </c:pt>
                <c:pt idx="809">
                  <c:v>10058.0</c:v>
                </c:pt>
                <c:pt idx="810">
                  <c:v>10032.0</c:v>
                </c:pt>
                <c:pt idx="811">
                  <c:v>10071.0</c:v>
                </c:pt>
                <c:pt idx="812">
                  <c:v>10133.0</c:v>
                </c:pt>
                <c:pt idx="813">
                  <c:v>10116.0</c:v>
                </c:pt>
                <c:pt idx="814">
                  <c:v>10059.0</c:v>
                </c:pt>
                <c:pt idx="815">
                  <c:v>10015.0</c:v>
                </c:pt>
                <c:pt idx="816">
                  <c:v>10068.0</c:v>
                </c:pt>
                <c:pt idx="817">
                  <c:v>10140.0</c:v>
                </c:pt>
                <c:pt idx="818">
                  <c:v>10208.0</c:v>
                </c:pt>
                <c:pt idx="819">
                  <c:v>10180.5</c:v>
                </c:pt>
                <c:pt idx="820">
                  <c:v>10135.0</c:v>
                </c:pt>
                <c:pt idx="821">
                  <c:v>10069.0</c:v>
                </c:pt>
                <c:pt idx="822">
                  <c:v>10140.0</c:v>
                </c:pt>
                <c:pt idx="823">
                  <c:v>10158.0</c:v>
                </c:pt>
                <c:pt idx="824">
                  <c:v>10131.0</c:v>
                </c:pt>
                <c:pt idx="825">
                  <c:v>10106.0</c:v>
                </c:pt>
                <c:pt idx="826">
                  <c:v>10087.0</c:v>
                </c:pt>
                <c:pt idx="827">
                  <c:v>10099.0</c:v>
                </c:pt>
                <c:pt idx="828">
                  <c:v>10078.0</c:v>
                </c:pt>
                <c:pt idx="829">
                  <c:v>10070.0</c:v>
                </c:pt>
                <c:pt idx="830">
                  <c:v>10018.0</c:v>
                </c:pt>
                <c:pt idx="831">
                  <c:v>10006.0</c:v>
                </c:pt>
                <c:pt idx="832">
                  <c:v>10056.6669921875</c:v>
                </c:pt>
                <c:pt idx="833">
                  <c:v>10002.0</c:v>
                </c:pt>
                <c:pt idx="834">
                  <c:v>10017.0</c:v>
                </c:pt>
                <c:pt idx="835">
                  <c:v>10058.0</c:v>
                </c:pt>
                <c:pt idx="836">
                  <c:v>10031.0</c:v>
                </c:pt>
                <c:pt idx="837">
                  <c:v>9974.0</c:v>
                </c:pt>
                <c:pt idx="838">
                  <c:v>9912.0</c:v>
                </c:pt>
                <c:pt idx="839">
                  <c:v>10062.0</c:v>
                </c:pt>
                <c:pt idx="840">
                  <c:v>10012.0</c:v>
                </c:pt>
                <c:pt idx="841">
                  <c:v>10228.0</c:v>
                </c:pt>
                <c:pt idx="842">
                  <c:v>10236.0</c:v>
                </c:pt>
                <c:pt idx="843">
                  <c:v>10182.0</c:v>
                </c:pt>
                <c:pt idx="844">
                  <c:v>10151.0</c:v>
                </c:pt>
                <c:pt idx="845">
                  <c:v>10165.0</c:v>
                </c:pt>
                <c:pt idx="846">
                  <c:v>10129.0</c:v>
                </c:pt>
                <c:pt idx="847">
                  <c:v>10078.0</c:v>
                </c:pt>
                <c:pt idx="848">
                  <c:v>10061.0</c:v>
                </c:pt>
                <c:pt idx="849">
                  <c:v>10096.0</c:v>
                </c:pt>
                <c:pt idx="850">
                  <c:v>10094.0</c:v>
                </c:pt>
                <c:pt idx="851">
                  <c:v>10169.0</c:v>
                </c:pt>
                <c:pt idx="852">
                  <c:v>10008.0</c:v>
                </c:pt>
                <c:pt idx="853">
                  <c:v>9892.0</c:v>
                </c:pt>
                <c:pt idx="854">
                  <c:v>9745.0</c:v>
                </c:pt>
                <c:pt idx="855">
                  <c:v>9642.0</c:v>
                </c:pt>
                <c:pt idx="856">
                  <c:v>9688.0</c:v>
                </c:pt>
                <c:pt idx="857">
                  <c:v>9708.0</c:v>
                </c:pt>
                <c:pt idx="858">
                  <c:v>9762.0</c:v>
                </c:pt>
                <c:pt idx="859">
                  <c:v>9737.0</c:v>
                </c:pt>
                <c:pt idx="860">
                  <c:v>9709.0</c:v>
                </c:pt>
                <c:pt idx="861">
                  <c:v>9673.0</c:v>
                </c:pt>
                <c:pt idx="862">
                  <c:v>9734.0</c:v>
                </c:pt>
                <c:pt idx="863">
                  <c:v>9526.0</c:v>
                </c:pt>
                <c:pt idx="864">
                  <c:v>9370.0</c:v>
                </c:pt>
                <c:pt idx="865">
                  <c:v>9193.0</c:v>
                </c:pt>
                <c:pt idx="866">
                  <c:v>9001.0</c:v>
                </c:pt>
                <c:pt idx="867">
                  <c:v>8977.0</c:v>
                </c:pt>
                <c:pt idx="868">
                  <c:v>8899.0</c:v>
                </c:pt>
                <c:pt idx="869">
                  <c:v>8926.0</c:v>
                </c:pt>
                <c:pt idx="870">
                  <c:v>8990.0</c:v>
                </c:pt>
                <c:pt idx="871">
                  <c:v>8999.0</c:v>
                </c:pt>
                <c:pt idx="872">
                  <c:v>9024.0</c:v>
                </c:pt>
                <c:pt idx="873">
                  <c:v>9004.0</c:v>
                </c:pt>
                <c:pt idx="874">
                  <c:v>9001.0</c:v>
                </c:pt>
                <c:pt idx="875">
                  <c:v>8963.0</c:v>
                </c:pt>
                <c:pt idx="876">
                  <c:v>8984.0</c:v>
                </c:pt>
                <c:pt idx="877">
                  <c:v>8955.0</c:v>
                </c:pt>
                <c:pt idx="878">
                  <c:v>8994.0</c:v>
                </c:pt>
                <c:pt idx="879">
                  <c:v>8951.0</c:v>
                </c:pt>
                <c:pt idx="880">
                  <c:v>8932.666992187444</c:v>
                </c:pt>
                <c:pt idx="881">
                  <c:v>8908.0</c:v>
                </c:pt>
                <c:pt idx="882">
                  <c:v>8876.0</c:v>
                </c:pt>
                <c:pt idx="883">
                  <c:v>8838.0</c:v>
                </c:pt>
                <c:pt idx="884">
                  <c:v>8809.0</c:v>
                </c:pt>
                <c:pt idx="885">
                  <c:v>8750.0</c:v>
                </c:pt>
                <c:pt idx="886">
                  <c:v>8751.0</c:v>
                </c:pt>
                <c:pt idx="887">
                  <c:v>8767.0</c:v>
                </c:pt>
                <c:pt idx="888">
                  <c:v>8766.0</c:v>
                </c:pt>
                <c:pt idx="889">
                  <c:v>8849.0</c:v>
                </c:pt>
                <c:pt idx="890">
                  <c:v>8779.0</c:v>
                </c:pt>
                <c:pt idx="891">
                  <c:v>8787.0</c:v>
                </c:pt>
                <c:pt idx="892">
                  <c:v>8784.0</c:v>
                </c:pt>
                <c:pt idx="893">
                  <c:v>8836.0</c:v>
                </c:pt>
                <c:pt idx="894">
                  <c:v>8824.0</c:v>
                </c:pt>
                <c:pt idx="895">
                  <c:v>8775.0</c:v>
                </c:pt>
                <c:pt idx="896">
                  <c:v>8773.0</c:v>
                </c:pt>
                <c:pt idx="897">
                  <c:v>8723.0</c:v>
                </c:pt>
                <c:pt idx="898">
                  <c:v>8719.0</c:v>
                </c:pt>
                <c:pt idx="899">
                  <c:v>8738.0</c:v>
                </c:pt>
                <c:pt idx="900">
                  <c:v>8698.0</c:v>
                </c:pt>
                <c:pt idx="901">
                  <c:v>8622.0</c:v>
                </c:pt>
                <c:pt idx="902">
                  <c:v>8573.0</c:v>
                </c:pt>
                <c:pt idx="903">
                  <c:v>8520.0</c:v>
                </c:pt>
                <c:pt idx="904">
                  <c:v>8495.0</c:v>
                </c:pt>
                <c:pt idx="905">
                  <c:v>8507.0</c:v>
                </c:pt>
                <c:pt idx="906">
                  <c:v>8527.0</c:v>
                </c:pt>
                <c:pt idx="907">
                  <c:v>8523.0</c:v>
                </c:pt>
                <c:pt idx="908">
                  <c:v>8546.0</c:v>
                </c:pt>
                <c:pt idx="909">
                  <c:v>8567.0</c:v>
                </c:pt>
                <c:pt idx="910">
                  <c:v>8565.0</c:v>
                </c:pt>
                <c:pt idx="911">
                  <c:v>8598.0</c:v>
                </c:pt>
                <c:pt idx="912">
                  <c:v>8633.0</c:v>
                </c:pt>
                <c:pt idx="913">
                  <c:v>8650.0</c:v>
                </c:pt>
                <c:pt idx="914">
                  <c:v>8698.0</c:v>
                </c:pt>
                <c:pt idx="915">
                  <c:v>8678.0</c:v>
                </c:pt>
                <c:pt idx="916">
                  <c:v>8732.0</c:v>
                </c:pt>
                <c:pt idx="917">
                  <c:v>8637.0</c:v>
                </c:pt>
                <c:pt idx="918">
                  <c:v>8604.0</c:v>
                </c:pt>
                <c:pt idx="919">
                  <c:v>8676.0</c:v>
                </c:pt>
                <c:pt idx="920">
                  <c:v>8626.0</c:v>
                </c:pt>
                <c:pt idx="921">
                  <c:v>8591.0</c:v>
                </c:pt>
                <c:pt idx="922">
                  <c:v>8521.0</c:v>
                </c:pt>
                <c:pt idx="923">
                  <c:v>8616.0</c:v>
                </c:pt>
                <c:pt idx="924">
                  <c:v>8689.0</c:v>
                </c:pt>
                <c:pt idx="925">
                  <c:v>8772.0</c:v>
                </c:pt>
                <c:pt idx="926">
                  <c:v>8707.0</c:v>
                </c:pt>
                <c:pt idx="927">
                  <c:v>8681.0</c:v>
                </c:pt>
                <c:pt idx="928">
                  <c:v>8597.0</c:v>
                </c:pt>
                <c:pt idx="929">
                  <c:v>8556.0</c:v>
                </c:pt>
                <c:pt idx="930">
                  <c:v>8540.0</c:v>
                </c:pt>
                <c:pt idx="931">
                  <c:v>8495.0</c:v>
                </c:pt>
                <c:pt idx="932">
                  <c:v>8507.0</c:v>
                </c:pt>
                <c:pt idx="933">
                  <c:v>8483.0</c:v>
                </c:pt>
                <c:pt idx="934">
                  <c:v>8477.0</c:v>
                </c:pt>
                <c:pt idx="935">
                  <c:v>8512.0</c:v>
                </c:pt>
                <c:pt idx="936">
                  <c:v>8407.0</c:v>
                </c:pt>
                <c:pt idx="937">
                  <c:v>8062.0</c:v>
                </c:pt>
                <c:pt idx="938">
                  <c:v>8080.0</c:v>
                </c:pt>
                <c:pt idx="939">
                  <c:v>8006.0</c:v>
                </c:pt>
                <c:pt idx="940">
                  <c:v>8019.0</c:v>
                </c:pt>
                <c:pt idx="941">
                  <c:v>8017.0</c:v>
                </c:pt>
                <c:pt idx="942">
                  <c:v>7969.0</c:v>
                </c:pt>
                <c:pt idx="943">
                  <c:v>7966.0</c:v>
                </c:pt>
                <c:pt idx="944">
                  <c:v>7951.0</c:v>
                </c:pt>
                <c:pt idx="945">
                  <c:v>7863.0</c:v>
                </c:pt>
                <c:pt idx="946">
                  <c:v>7815.0</c:v>
                </c:pt>
                <c:pt idx="947">
                  <c:v>8088.0</c:v>
                </c:pt>
                <c:pt idx="948">
                  <c:v>8131.0</c:v>
                </c:pt>
                <c:pt idx="949">
                  <c:v>8203.0</c:v>
                </c:pt>
                <c:pt idx="950">
                  <c:v>8218.0</c:v>
                </c:pt>
                <c:pt idx="951">
                  <c:v>8211.0</c:v>
                </c:pt>
                <c:pt idx="952">
                  <c:v>8184.0</c:v>
                </c:pt>
                <c:pt idx="953">
                  <c:v>8329.0</c:v>
                </c:pt>
                <c:pt idx="954">
                  <c:v>8296.0</c:v>
                </c:pt>
                <c:pt idx="955">
                  <c:v>8308.5</c:v>
                </c:pt>
                <c:pt idx="956">
                  <c:v>8281.0</c:v>
                </c:pt>
                <c:pt idx="957">
                  <c:v>8298.0</c:v>
                </c:pt>
                <c:pt idx="958">
                  <c:v>8268.0</c:v>
                </c:pt>
                <c:pt idx="959">
                  <c:v>8194.0</c:v>
                </c:pt>
                <c:pt idx="960">
                  <c:v>8347.0</c:v>
                </c:pt>
                <c:pt idx="961">
                  <c:v>8287.0</c:v>
                </c:pt>
                <c:pt idx="962">
                  <c:v>8369.0</c:v>
                </c:pt>
                <c:pt idx="963">
                  <c:v>8354.0</c:v>
                </c:pt>
                <c:pt idx="964">
                  <c:v>8337.0</c:v>
                </c:pt>
                <c:pt idx="965">
                  <c:v>8279.0</c:v>
                </c:pt>
                <c:pt idx="966">
                  <c:v>8298.0</c:v>
                </c:pt>
                <c:pt idx="967">
                  <c:v>8245.0</c:v>
                </c:pt>
                <c:pt idx="968">
                  <c:v>8175.0</c:v>
                </c:pt>
                <c:pt idx="969">
                  <c:v>8172.0</c:v>
                </c:pt>
                <c:pt idx="970">
                  <c:v>8060.0</c:v>
                </c:pt>
                <c:pt idx="971">
                  <c:v>8367.0</c:v>
                </c:pt>
                <c:pt idx="972">
                  <c:v>8460.0</c:v>
                </c:pt>
                <c:pt idx="973">
                  <c:v>8580.0</c:v>
                </c:pt>
                <c:pt idx="974">
                  <c:v>8641.0</c:v>
                </c:pt>
                <c:pt idx="975">
                  <c:v>8795.0</c:v>
                </c:pt>
                <c:pt idx="976">
                  <c:v>8712.0</c:v>
                </c:pt>
                <c:pt idx="977">
                  <c:v>8665.0</c:v>
                </c:pt>
                <c:pt idx="978">
                  <c:v>8638.0</c:v>
                </c:pt>
                <c:pt idx="979">
                  <c:v>8585.0</c:v>
                </c:pt>
                <c:pt idx="980">
                  <c:v>8547.0</c:v>
                </c:pt>
                <c:pt idx="981">
                  <c:v>8505.0</c:v>
                </c:pt>
                <c:pt idx="982">
                  <c:v>8515.0</c:v>
                </c:pt>
                <c:pt idx="983">
                  <c:v>8578.0</c:v>
                </c:pt>
                <c:pt idx="984">
                  <c:v>8483.0</c:v>
                </c:pt>
                <c:pt idx="985">
                  <c:v>8560.0</c:v>
                </c:pt>
                <c:pt idx="986">
                  <c:v>8494.0</c:v>
                </c:pt>
                <c:pt idx="987">
                  <c:v>8497.0</c:v>
                </c:pt>
                <c:pt idx="988">
                  <c:v>8475.0</c:v>
                </c:pt>
                <c:pt idx="989">
                  <c:v>8478.0</c:v>
                </c:pt>
                <c:pt idx="990">
                  <c:v>8423.0</c:v>
                </c:pt>
                <c:pt idx="991">
                  <c:v>8449.0</c:v>
                </c:pt>
                <c:pt idx="992">
                  <c:v>8454.0</c:v>
                </c:pt>
                <c:pt idx="993">
                  <c:v>8414.0</c:v>
                </c:pt>
                <c:pt idx="994">
                  <c:v>8478.0</c:v>
                </c:pt>
                <c:pt idx="995">
                  <c:v>8453.0</c:v>
                </c:pt>
                <c:pt idx="996">
                  <c:v>8231.0</c:v>
                </c:pt>
                <c:pt idx="997">
                  <c:v>8060.0</c:v>
                </c:pt>
                <c:pt idx="998">
                  <c:v>7870.0</c:v>
                </c:pt>
                <c:pt idx="999">
                  <c:v>7880.0</c:v>
                </c:pt>
                <c:pt idx="1000">
                  <c:v>7970.0</c:v>
                </c:pt>
                <c:pt idx="1001">
                  <c:v>7918.0</c:v>
                </c:pt>
                <c:pt idx="1002">
                  <c:v>7967.0</c:v>
                </c:pt>
                <c:pt idx="1003">
                  <c:v>7932.0</c:v>
                </c:pt>
                <c:pt idx="1004">
                  <c:v>7901.0</c:v>
                </c:pt>
                <c:pt idx="1005">
                  <c:v>7892.0</c:v>
                </c:pt>
                <c:pt idx="1006">
                  <c:v>7885.0</c:v>
                </c:pt>
                <c:pt idx="1007">
                  <c:v>7812.0</c:v>
                </c:pt>
                <c:pt idx="1008">
                  <c:v>7855.0</c:v>
                </c:pt>
                <c:pt idx="1009">
                  <c:v>7847.0</c:v>
                </c:pt>
                <c:pt idx="1010">
                  <c:v>7942.0</c:v>
                </c:pt>
                <c:pt idx="1011">
                  <c:v>7946.0</c:v>
                </c:pt>
                <c:pt idx="1012">
                  <c:v>7918.0</c:v>
                </c:pt>
                <c:pt idx="1013">
                  <c:v>7941.0</c:v>
                </c:pt>
                <c:pt idx="1014">
                  <c:v>7962.0</c:v>
                </c:pt>
                <c:pt idx="1015">
                  <c:v>8004.0</c:v>
                </c:pt>
                <c:pt idx="1016">
                  <c:v>7995.0</c:v>
                </c:pt>
                <c:pt idx="1017">
                  <c:v>8006.0</c:v>
                </c:pt>
                <c:pt idx="1018">
                  <c:v>8032.0</c:v>
                </c:pt>
                <c:pt idx="1019">
                  <c:v>8052.0</c:v>
                </c:pt>
                <c:pt idx="1020">
                  <c:v>8191.0</c:v>
                </c:pt>
                <c:pt idx="1021">
                  <c:v>8187.0</c:v>
                </c:pt>
                <c:pt idx="1022">
                  <c:v>8408.0</c:v>
                </c:pt>
                <c:pt idx="1023">
                  <c:v>8388.0</c:v>
                </c:pt>
                <c:pt idx="1024">
                  <c:v>8370.0</c:v>
                </c:pt>
                <c:pt idx="1025">
                  <c:v>8475.0</c:v>
                </c:pt>
                <c:pt idx="1026">
                  <c:v>8508.0</c:v>
                </c:pt>
                <c:pt idx="1027">
                  <c:v>8508.0</c:v>
                </c:pt>
                <c:pt idx="1028">
                  <c:v>8568.0</c:v>
                </c:pt>
                <c:pt idx="1029">
                  <c:v>8594.0</c:v>
                </c:pt>
                <c:pt idx="1030">
                  <c:v>8670.0</c:v>
                </c:pt>
                <c:pt idx="1031">
                  <c:v>8590.0</c:v>
                </c:pt>
                <c:pt idx="1032">
                  <c:v>8455.0</c:v>
                </c:pt>
                <c:pt idx="1033">
                  <c:v>8451.0</c:v>
                </c:pt>
                <c:pt idx="1034">
                  <c:v>8478.0</c:v>
                </c:pt>
                <c:pt idx="1035">
                  <c:v>8458.0</c:v>
                </c:pt>
                <c:pt idx="1036">
                  <c:v>8460.0</c:v>
                </c:pt>
                <c:pt idx="1037">
                  <c:v>8556.0</c:v>
                </c:pt>
                <c:pt idx="1038">
                  <c:v>8524.0</c:v>
                </c:pt>
                <c:pt idx="1039">
                  <c:v>8592.0</c:v>
                </c:pt>
                <c:pt idx="1040">
                  <c:v>8561.0</c:v>
                </c:pt>
                <c:pt idx="1041">
                  <c:v>8626.0</c:v>
                </c:pt>
                <c:pt idx="1042">
                  <c:v>8637.0</c:v>
                </c:pt>
                <c:pt idx="1043">
                  <c:v>8576.0</c:v>
                </c:pt>
                <c:pt idx="1044">
                  <c:v>8745.0</c:v>
                </c:pt>
                <c:pt idx="1045">
                  <c:v>8971.0</c:v>
                </c:pt>
                <c:pt idx="1046">
                  <c:v>9080.0</c:v>
                </c:pt>
                <c:pt idx="1047">
                  <c:v>9144.0</c:v>
                </c:pt>
                <c:pt idx="1048">
                  <c:v>9215.0</c:v>
                </c:pt>
                <c:pt idx="1049">
                  <c:v>9268.0</c:v>
                </c:pt>
                <c:pt idx="1050">
                  <c:v>9252.0</c:v>
                </c:pt>
                <c:pt idx="1051">
                  <c:v>9226.0</c:v>
                </c:pt>
                <c:pt idx="1052">
                  <c:v>9237.0</c:v>
                </c:pt>
                <c:pt idx="1053">
                  <c:v>9257.0</c:v>
                </c:pt>
                <c:pt idx="1054">
                  <c:v>9342.0</c:v>
                </c:pt>
                <c:pt idx="1055">
                  <c:v>9355.0</c:v>
                </c:pt>
                <c:pt idx="1056">
                  <c:v>9433.0</c:v>
                </c:pt>
                <c:pt idx="1057">
                  <c:v>9586.0</c:v>
                </c:pt>
                <c:pt idx="1058">
                  <c:v>9590.0</c:v>
                </c:pt>
                <c:pt idx="1059">
                  <c:v>9684.0</c:v>
                </c:pt>
                <c:pt idx="1060">
                  <c:v>9830.0</c:v>
                </c:pt>
                <c:pt idx="1061">
                  <c:v>9771.0</c:v>
                </c:pt>
                <c:pt idx="1062">
                  <c:v>9798.0</c:v>
                </c:pt>
                <c:pt idx="1063">
                  <c:v>9812.0</c:v>
                </c:pt>
                <c:pt idx="1064">
                  <c:v>9875.0</c:v>
                </c:pt>
                <c:pt idx="1065">
                  <c:v>9836.0</c:v>
                </c:pt>
                <c:pt idx="1066">
                  <c:v>9934.0</c:v>
                </c:pt>
                <c:pt idx="1067">
                  <c:v>9928.0</c:v>
                </c:pt>
                <c:pt idx="1068">
                  <c:v>10019.0</c:v>
                </c:pt>
                <c:pt idx="1069">
                  <c:v>10127.0</c:v>
                </c:pt>
                <c:pt idx="1070">
                  <c:v>10225.0</c:v>
                </c:pt>
                <c:pt idx="1071">
                  <c:v>10317.0</c:v>
                </c:pt>
                <c:pt idx="1072">
                  <c:v>10253.0</c:v>
                </c:pt>
                <c:pt idx="1073">
                  <c:v>10224.0</c:v>
                </c:pt>
                <c:pt idx="1074">
                  <c:v>10185.0</c:v>
                </c:pt>
                <c:pt idx="1075">
                  <c:v>10184.0</c:v>
                </c:pt>
                <c:pt idx="1076">
                  <c:v>10195.0</c:v>
                </c:pt>
                <c:pt idx="1077">
                  <c:v>10205.0</c:v>
                </c:pt>
                <c:pt idx="1078">
                  <c:v>10210.0</c:v>
                </c:pt>
                <c:pt idx="1079">
                  <c:v>10135.0</c:v>
                </c:pt>
                <c:pt idx="1080">
                  <c:v>10205.0</c:v>
                </c:pt>
                <c:pt idx="1081">
                  <c:v>10168.0</c:v>
                </c:pt>
                <c:pt idx="1082">
                  <c:v>10206.0</c:v>
                </c:pt>
                <c:pt idx="1083">
                  <c:v>10282.0</c:v>
                </c:pt>
                <c:pt idx="1084">
                  <c:v>10253.0</c:v>
                </c:pt>
                <c:pt idx="1085">
                  <c:v>10174.0</c:v>
                </c:pt>
                <c:pt idx="1086">
                  <c:v>10183.0</c:v>
                </c:pt>
                <c:pt idx="1087">
                  <c:v>10210.0</c:v>
                </c:pt>
                <c:pt idx="1088">
                  <c:v>10194.0</c:v>
                </c:pt>
                <c:pt idx="1089">
                  <c:v>10247.0</c:v>
                </c:pt>
                <c:pt idx="1090">
                  <c:v>10256.0</c:v>
                </c:pt>
                <c:pt idx="1091">
                  <c:v>10227.0</c:v>
                </c:pt>
                <c:pt idx="1092">
                  <c:v>10389.0</c:v>
                </c:pt>
                <c:pt idx="1093">
                  <c:v>10422.0</c:v>
                </c:pt>
                <c:pt idx="1094">
                  <c:v>10443.0</c:v>
                </c:pt>
                <c:pt idx="1095">
                  <c:v>10435.0</c:v>
                </c:pt>
                <c:pt idx="1096">
                  <c:v>10488.0</c:v>
                </c:pt>
                <c:pt idx="1097">
                  <c:v>10495.0</c:v>
                </c:pt>
                <c:pt idx="1098">
                  <c:v>10455.0</c:v>
                </c:pt>
                <c:pt idx="1099">
                  <c:v>10523.0</c:v>
                </c:pt>
                <c:pt idx="1100">
                  <c:v>10462.0</c:v>
                </c:pt>
                <c:pt idx="1101">
                  <c:v>10509.0</c:v>
                </c:pt>
                <c:pt idx="1102">
                  <c:v>10457.0</c:v>
                </c:pt>
                <c:pt idx="1103">
                  <c:v>10495.0</c:v>
                </c:pt>
                <c:pt idx="1104">
                  <c:v>10434.0</c:v>
                </c:pt>
                <c:pt idx="1105">
                  <c:v>10420.0</c:v>
                </c:pt>
                <c:pt idx="1106">
                  <c:v>10440.0</c:v>
                </c:pt>
                <c:pt idx="1107">
                  <c:v>10385.0</c:v>
                </c:pt>
                <c:pt idx="1108">
                  <c:v>10368.0</c:v>
                </c:pt>
                <c:pt idx="1109">
                  <c:v>10318.0</c:v>
                </c:pt>
                <c:pt idx="1110">
                  <c:v>10237.0</c:v>
                </c:pt>
                <c:pt idx="1111">
                  <c:v>10268.0</c:v>
                </c:pt>
                <c:pt idx="1112">
                  <c:v>10350.0</c:v>
                </c:pt>
                <c:pt idx="1113">
                  <c:v>10271.0</c:v>
                </c:pt>
                <c:pt idx="1114">
                  <c:v>10259.0</c:v>
                </c:pt>
                <c:pt idx="1115">
                  <c:v>10369.0</c:v>
                </c:pt>
                <c:pt idx="1116">
                  <c:v>10394.0</c:v>
                </c:pt>
                <c:pt idx="1117">
                  <c:v>10478.0</c:v>
                </c:pt>
                <c:pt idx="1118">
                  <c:v>10347.0</c:v>
                </c:pt>
                <c:pt idx="1119">
                  <c:v>10369.0</c:v>
                </c:pt>
                <c:pt idx="1120">
                  <c:v>10347.0</c:v>
                </c:pt>
                <c:pt idx="1121">
                  <c:v>10326.0</c:v>
                </c:pt>
                <c:pt idx="1122">
                  <c:v>10361.0</c:v>
                </c:pt>
                <c:pt idx="1123">
                  <c:v>10288.0</c:v>
                </c:pt>
                <c:pt idx="1124">
                  <c:v>10353.0</c:v>
                </c:pt>
                <c:pt idx="1125">
                  <c:v>10368.0</c:v>
                </c:pt>
                <c:pt idx="1126">
                  <c:v>10348.0</c:v>
                </c:pt>
                <c:pt idx="1127">
                  <c:v>10274.0</c:v>
                </c:pt>
                <c:pt idx="1128">
                  <c:v>10121.0</c:v>
                </c:pt>
                <c:pt idx="1129">
                  <c:v>9983.0</c:v>
                </c:pt>
                <c:pt idx="1130">
                  <c:v>9824.0</c:v>
                </c:pt>
                <c:pt idx="1131">
                  <c:v>9745.0</c:v>
                </c:pt>
                <c:pt idx="1132">
                  <c:v>9798.0</c:v>
                </c:pt>
                <c:pt idx="1133">
                  <c:v>9842.0</c:v>
                </c:pt>
                <c:pt idx="1134">
                  <c:v>9740.0</c:v>
                </c:pt>
                <c:pt idx="1135">
                  <c:v>9727.0</c:v>
                </c:pt>
                <c:pt idx="1136">
                  <c:v>9679.0</c:v>
                </c:pt>
                <c:pt idx="1137">
                  <c:v>9686.0</c:v>
                </c:pt>
                <c:pt idx="1138">
                  <c:v>9644.0</c:v>
                </c:pt>
                <c:pt idx="1139">
                  <c:v>9779.0</c:v>
                </c:pt>
                <c:pt idx="1140">
                  <c:v>9710.0</c:v>
                </c:pt>
                <c:pt idx="1141">
                  <c:v>9712.0</c:v>
                </c:pt>
                <c:pt idx="1142">
                  <c:v>9533.0</c:v>
                </c:pt>
                <c:pt idx="1143">
                  <c:v>9533.0</c:v>
                </c:pt>
                <c:pt idx="1144">
                  <c:v>9540.0</c:v>
                </c:pt>
                <c:pt idx="1145">
                  <c:v>9575.0</c:v>
                </c:pt>
                <c:pt idx="1146">
                  <c:v>9632.0</c:v>
                </c:pt>
                <c:pt idx="1147">
                  <c:v>9519.0</c:v>
                </c:pt>
                <c:pt idx="1148">
                  <c:v>9529.0</c:v>
                </c:pt>
                <c:pt idx="1149">
                  <c:v>9522.0</c:v>
                </c:pt>
                <c:pt idx="1150">
                  <c:v>9561.0</c:v>
                </c:pt>
                <c:pt idx="1151">
                  <c:v>9393.3330078125</c:v>
                </c:pt>
                <c:pt idx="1152">
                  <c:v>9283.0</c:v>
                </c:pt>
                <c:pt idx="1153">
                  <c:v>9183.0</c:v>
                </c:pt>
                <c:pt idx="1154">
                  <c:v>9091.0</c:v>
                </c:pt>
                <c:pt idx="1155">
                  <c:v>9085.0</c:v>
                </c:pt>
                <c:pt idx="1156">
                  <c:v>9108.0</c:v>
                </c:pt>
                <c:pt idx="1157">
                  <c:v>9077.0</c:v>
                </c:pt>
                <c:pt idx="1158">
                  <c:v>9110.0</c:v>
                </c:pt>
                <c:pt idx="1159">
                  <c:v>9085.0</c:v>
                </c:pt>
                <c:pt idx="1160">
                  <c:v>9099.0</c:v>
                </c:pt>
                <c:pt idx="1161">
                  <c:v>9146.0</c:v>
                </c:pt>
                <c:pt idx="1162">
                  <c:v>9120.0</c:v>
                </c:pt>
                <c:pt idx="1163">
                  <c:v>9016.0</c:v>
                </c:pt>
                <c:pt idx="1164">
                  <c:v>8824.0</c:v>
                </c:pt>
                <c:pt idx="1165">
                  <c:v>8922.0</c:v>
                </c:pt>
                <c:pt idx="1166">
                  <c:v>8796.0</c:v>
                </c:pt>
                <c:pt idx="1167">
                  <c:v>8740.0</c:v>
                </c:pt>
                <c:pt idx="1168">
                  <c:v>8731.0</c:v>
                </c:pt>
                <c:pt idx="1169">
                  <c:v>8757.0</c:v>
                </c:pt>
                <c:pt idx="1170">
                  <c:v>8805.0</c:v>
                </c:pt>
                <c:pt idx="1171">
                  <c:v>8740.0</c:v>
                </c:pt>
                <c:pt idx="1172">
                  <c:v>8802.0</c:v>
                </c:pt>
                <c:pt idx="1173">
                  <c:v>8815.0</c:v>
                </c:pt>
                <c:pt idx="1174">
                  <c:v>8843.0</c:v>
                </c:pt>
                <c:pt idx="1175">
                  <c:v>8786.0</c:v>
                </c:pt>
                <c:pt idx="1176">
                  <c:v>8749.0</c:v>
                </c:pt>
                <c:pt idx="1177">
                  <c:v>8711.0</c:v>
                </c:pt>
                <c:pt idx="1178">
                  <c:v>8669.0</c:v>
                </c:pt>
                <c:pt idx="1179">
                  <c:v>8586.0</c:v>
                </c:pt>
                <c:pt idx="1180">
                  <c:v>8556.0</c:v>
                </c:pt>
                <c:pt idx="1181">
                  <c:v>8659.0</c:v>
                </c:pt>
                <c:pt idx="1182">
                  <c:v>8629.0</c:v>
                </c:pt>
                <c:pt idx="1183">
                  <c:v>8641.0</c:v>
                </c:pt>
                <c:pt idx="1184">
                  <c:v>8642.0</c:v>
                </c:pt>
                <c:pt idx="1185">
                  <c:v>8623.0</c:v>
                </c:pt>
                <c:pt idx="1186">
                  <c:v>8610.0</c:v>
                </c:pt>
                <c:pt idx="1187">
                  <c:v>8574.0</c:v>
                </c:pt>
                <c:pt idx="1188">
                  <c:v>8572.0</c:v>
                </c:pt>
                <c:pt idx="1189">
                  <c:v>8530.0</c:v>
                </c:pt>
                <c:pt idx="1190">
                  <c:v>8460.0</c:v>
                </c:pt>
                <c:pt idx="1191">
                  <c:v>8439.0</c:v>
                </c:pt>
                <c:pt idx="1192">
                  <c:v>8462.0</c:v>
                </c:pt>
                <c:pt idx="1193">
                  <c:v>8440.0</c:v>
                </c:pt>
                <c:pt idx="1194">
                  <c:v>8419.0</c:v>
                </c:pt>
                <c:pt idx="1195">
                  <c:v>8463.0</c:v>
                </c:pt>
                <c:pt idx="1196">
                  <c:v>8448.0</c:v>
                </c:pt>
                <c:pt idx="1197">
                  <c:v>8466.0</c:v>
                </c:pt>
                <c:pt idx="1198">
                  <c:v>8379.0</c:v>
                </c:pt>
                <c:pt idx="1199">
                  <c:v>8472.0</c:v>
                </c:pt>
                <c:pt idx="1200">
                  <c:v>8746.0</c:v>
                </c:pt>
                <c:pt idx="1201">
                  <c:v>8788.0</c:v>
                </c:pt>
                <c:pt idx="1202">
                  <c:v>8910.0</c:v>
                </c:pt>
                <c:pt idx="1203">
                  <c:v>8815.0</c:v>
                </c:pt>
                <c:pt idx="1204">
                  <c:v>8917.0</c:v>
                </c:pt>
                <c:pt idx="1205">
                  <c:v>8891.0</c:v>
                </c:pt>
                <c:pt idx="1206">
                  <c:v>8833.0</c:v>
                </c:pt>
                <c:pt idx="1207">
                  <c:v>8839.0</c:v>
                </c:pt>
                <c:pt idx="1208">
                  <c:v>8738.0</c:v>
                </c:pt>
                <c:pt idx="1209">
                  <c:v>8666.0</c:v>
                </c:pt>
                <c:pt idx="1210">
                  <c:v>8695.0</c:v>
                </c:pt>
                <c:pt idx="1211">
                  <c:v>8968.0</c:v>
                </c:pt>
                <c:pt idx="1212">
                  <c:v>8850.0</c:v>
                </c:pt>
                <c:pt idx="1213">
                  <c:v>9008.0</c:v>
                </c:pt>
                <c:pt idx="1214">
                  <c:v>8956.0</c:v>
                </c:pt>
                <c:pt idx="1215">
                  <c:v>8905.0</c:v>
                </c:pt>
                <c:pt idx="1216">
                  <c:v>8851.0</c:v>
                </c:pt>
                <c:pt idx="1217">
                  <c:v>9062.0</c:v>
                </c:pt>
                <c:pt idx="1218">
                  <c:v>9021.0</c:v>
                </c:pt>
                <c:pt idx="1219">
                  <c:v>9023.666992187444</c:v>
                </c:pt>
                <c:pt idx="1220">
                  <c:v>9033.0</c:v>
                </c:pt>
                <c:pt idx="1221">
                  <c:v>8939.0</c:v>
                </c:pt>
                <c:pt idx="1222">
                  <c:v>8879.0</c:v>
                </c:pt>
                <c:pt idx="1223">
                  <c:v>8984.0</c:v>
                </c:pt>
                <c:pt idx="1224">
                  <c:v>8940.0</c:v>
                </c:pt>
                <c:pt idx="1225">
                  <c:v>8754.0</c:v>
                </c:pt>
                <c:pt idx="1226">
                  <c:v>8697.0</c:v>
                </c:pt>
                <c:pt idx="1227">
                  <c:v>8600.0</c:v>
                </c:pt>
                <c:pt idx="1228">
                  <c:v>8517.0</c:v>
                </c:pt>
                <c:pt idx="1229">
                  <c:v>8540.0</c:v>
                </c:pt>
                <c:pt idx="1230">
                  <c:v>8515.0</c:v>
                </c:pt>
                <c:pt idx="1231">
                  <c:v>8504.0</c:v>
                </c:pt>
                <c:pt idx="1232">
                  <c:v>8348.0</c:v>
                </c:pt>
                <c:pt idx="1233">
                  <c:v>8656.0</c:v>
                </c:pt>
                <c:pt idx="1234">
                  <c:v>8631.0</c:v>
                </c:pt>
                <c:pt idx="1235">
                  <c:v>8835.0</c:v>
                </c:pt>
                <c:pt idx="1236">
                  <c:v>8905.0</c:v>
                </c:pt>
                <c:pt idx="1237">
                  <c:v>8978.0</c:v>
                </c:pt>
                <c:pt idx="1238">
                  <c:v>9157.0</c:v>
                </c:pt>
                <c:pt idx="1239">
                  <c:v>9065.0</c:v>
                </c:pt>
                <c:pt idx="1240">
                  <c:v>9094.0</c:v>
                </c:pt>
                <c:pt idx="1241">
                  <c:v>9094.0</c:v>
                </c:pt>
                <c:pt idx="1242">
                  <c:v>9044.0</c:v>
                </c:pt>
                <c:pt idx="1243">
                  <c:v>9049.0</c:v>
                </c:pt>
                <c:pt idx="1244">
                  <c:v>9124.0</c:v>
                </c:pt>
                <c:pt idx="1245">
                  <c:v>9030.0</c:v>
                </c:pt>
                <c:pt idx="1246">
                  <c:v>9063.0</c:v>
                </c:pt>
                <c:pt idx="1247">
                  <c:v>9090.0</c:v>
                </c:pt>
                <c:pt idx="1248">
                  <c:v>8981.0</c:v>
                </c:pt>
                <c:pt idx="1249">
                  <c:v>8859.0</c:v>
                </c:pt>
                <c:pt idx="1250">
                  <c:v>8801.0</c:v>
                </c:pt>
                <c:pt idx="1251">
                  <c:v>8683.0</c:v>
                </c:pt>
                <c:pt idx="1252">
                  <c:v>8796.0</c:v>
                </c:pt>
                <c:pt idx="1253">
                  <c:v>8828.0</c:v>
                </c:pt>
                <c:pt idx="1254">
                  <c:v>8900.0</c:v>
                </c:pt>
                <c:pt idx="1255">
                  <c:v>8879.0</c:v>
                </c:pt>
                <c:pt idx="1256">
                  <c:v>8942.0</c:v>
                </c:pt>
                <c:pt idx="1257">
                  <c:v>8943.0</c:v>
                </c:pt>
                <c:pt idx="1258">
                  <c:v>9049.0</c:v>
                </c:pt>
                <c:pt idx="1259">
                  <c:v>8786.0</c:v>
                </c:pt>
                <c:pt idx="1260">
                  <c:v>8720.0</c:v>
                </c:pt>
                <c:pt idx="1261">
                  <c:v>8851.0</c:v>
                </c:pt>
                <c:pt idx="1262">
                  <c:v>8837.0</c:v>
                </c:pt>
                <c:pt idx="1263">
                  <c:v>9016.0</c:v>
                </c:pt>
                <c:pt idx="1264">
                  <c:v>9033.0</c:v>
                </c:pt>
                <c:pt idx="1265">
                  <c:v>9004.0</c:v>
                </c:pt>
                <c:pt idx="1266">
                  <c:v>8953.0</c:v>
                </c:pt>
                <c:pt idx="1267">
                  <c:v>8912.0</c:v>
                </c:pt>
                <c:pt idx="1268">
                  <c:v>8914.0</c:v>
                </c:pt>
                <c:pt idx="1269">
                  <c:v>8860.0</c:v>
                </c:pt>
                <c:pt idx="1270">
                  <c:v>8818.0</c:v>
                </c:pt>
                <c:pt idx="1271">
                  <c:v>8936.0</c:v>
                </c:pt>
                <c:pt idx="1272">
                  <c:v>9046.0</c:v>
                </c:pt>
                <c:pt idx="1273">
                  <c:v>8963.0</c:v>
                </c:pt>
                <c:pt idx="1274">
                  <c:v>8934.0</c:v>
                </c:pt>
                <c:pt idx="1275">
                  <c:v>9068.0</c:v>
                </c:pt>
                <c:pt idx="1276">
                  <c:v>9063.0</c:v>
                </c:pt>
                <c:pt idx="1277">
                  <c:v>8962.0</c:v>
                </c:pt>
                <c:pt idx="1278">
                  <c:v>8992.0</c:v>
                </c:pt>
                <c:pt idx="1279">
                  <c:v>8937.0</c:v>
                </c:pt>
                <c:pt idx="1280">
                  <c:v>8885.0</c:v>
                </c:pt>
                <c:pt idx="1281">
                  <c:v>8856.0</c:v>
                </c:pt>
                <c:pt idx="1282">
                  <c:v>8957.0</c:v>
                </c:pt>
                <c:pt idx="1283">
                  <c:v>8992.0</c:v>
                </c:pt>
                <c:pt idx="1284">
                  <c:v>9089.0</c:v>
                </c:pt>
                <c:pt idx="1285">
                  <c:v>9059.0</c:v>
                </c:pt>
                <c:pt idx="1286">
                  <c:v>9101.0</c:v>
                </c:pt>
                <c:pt idx="1287">
                  <c:v>9136.0</c:v>
                </c:pt>
                <c:pt idx="1288">
                  <c:v>8960.0</c:v>
                </c:pt>
                <c:pt idx="1289">
                  <c:v>8989.0</c:v>
                </c:pt>
                <c:pt idx="1290">
                  <c:v>8922.0</c:v>
                </c:pt>
                <c:pt idx="1291">
                  <c:v>9012.0</c:v>
                </c:pt>
                <c:pt idx="1292">
                  <c:v>8961.0</c:v>
                </c:pt>
                <c:pt idx="1293">
                  <c:v>8908.0</c:v>
                </c:pt>
                <c:pt idx="1294">
                  <c:v>8852.0</c:v>
                </c:pt>
                <c:pt idx="1295">
                  <c:v>8967.0</c:v>
                </c:pt>
                <c:pt idx="1296">
                  <c:v>8871.0</c:v>
                </c:pt>
                <c:pt idx="1297">
                  <c:v>8875.0</c:v>
                </c:pt>
                <c:pt idx="1298">
                  <c:v>8729.0</c:v>
                </c:pt>
                <c:pt idx="1299">
                  <c:v>8708.0</c:v>
                </c:pt>
                <c:pt idx="1300">
                  <c:v>8646.0</c:v>
                </c:pt>
                <c:pt idx="1301">
                  <c:v>8651.0</c:v>
                </c:pt>
                <c:pt idx="1302">
                  <c:v>8716.0</c:v>
                </c:pt>
                <c:pt idx="1303">
                  <c:v>8690.0</c:v>
                </c:pt>
                <c:pt idx="1304">
                  <c:v>8697.0</c:v>
                </c:pt>
                <c:pt idx="1305">
                  <c:v>8733.0</c:v>
                </c:pt>
                <c:pt idx="1306">
                  <c:v>8724.5</c:v>
                </c:pt>
                <c:pt idx="1307">
                  <c:v>8836.0</c:v>
                </c:pt>
                <c:pt idx="1308">
                  <c:v>8772.0</c:v>
                </c:pt>
                <c:pt idx="1309">
                  <c:v>8935.0</c:v>
                </c:pt>
                <c:pt idx="1310">
                  <c:v>8989.0</c:v>
                </c:pt>
                <c:pt idx="1311">
                  <c:v>8982.0</c:v>
                </c:pt>
                <c:pt idx="1312">
                  <c:v>8988.0</c:v>
                </c:pt>
                <c:pt idx="1313">
                  <c:v>8921.0</c:v>
                </c:pt>
                <c:pt idx="1314">
                  <c:v>8964.5</c:v>
                </c:pt>
                <c:pt idx="1315">
                  <c:v>8974.0</c:v>
                </c:pt>
                <c:pt idx="1316">
                  <c:v>8942.0</c:v>
                </c:pt>
                <c:pt idx="1317">
                  <c:v>8976.0</c:v>
                </c:pt>
                <c:pt idx="1318">
                  <c:v>8922.0</c:v>
                </c:pt>
                <c:pt idx="1319">
                  <c:v>9022.0</c:v>
                </c:pt>
                <c:pt idx="1320">
                  <c:v>8843.0</c:v>
                </c:pt>
                <c:pt idx="1321">
                  <c:v>8964.0</c:v>
                </c:pt>
                <c:pt idx="1322">
                  <c:v>8939.0</c:v>
                </c:pt>
                <c:pt idx="1323">
                  <c:v>8888.0</c:v>
                </c:pt>
                <c:pt idx="1324">
                  <c:v>8980.0</c:v>
                </c:pt>
                <c:pt idx="1325">
                  <c:v>8837.0</c:v>
                </c:pt>
                <c:pt idx="1326">
                  <c:v>8999.0</c:v>
                </c:pt>
                <c:pt idx="1327">
                  <c:v>8914.0</c:v>
                </c:pt>
                <c:pt idx="1328">
                  <c:v>8934.0</c:v>
                </c:pt>
                <c:pt idx="1329">
                  <c:v>8984.0</c:v>
                </c:pt>
                <c:pt idx="1330">
                  <c:v>8940.0</c:v>
                </c:pt>
                <c:pt idx="1331">
                  <c:v>9039.0</c:v>
                </c:pt>
                <c:pt idx="1332">
                  <c:v>9059.0</c:v>
                </c:pt>
                <c:pt idx="1333">
                  <c:v>9158.0</c:v>
                </c:pt>
                <c:pt idx="1334">
                  <c:v>8998.0</c:v>
                </c:pt>
                <c:pt idx="1335">
                  <c:v>8986.0</c:v>
                </c:pt>
                <c:pt idx="1336">
                  <c:v>9101.0</c:v>
                </c:pt>
                <c:pt idx="1337">
                  <c:v>9133.0</c:v>
                </c:pt>
                <c:pt idx="1338">
                  <c:v>9118.0</c:v>
                </c:pt>
                <c:pt idx="1339">
                  <c:v>9126.0</c:v>
                </c:pt>
                <c:pt idx="1340">
                  <c:v>9145.0</c:v>
                </c:pt>
                <c:pt idx="1341">
                  <c:v>9179.0</c:v>
                </c:pt>
                <c:pt idx="1342">
                  <c:v>9088.0</c:v>
                </c:pt>
                <c:pt idx="1343">
                  <c:v>9046.0</c:v>
                </c:pt>
                <c:pt idx="1344">
                  <c:v>9110.0</c:v>
                </c:pt>
                <c:pt idx="1345">
                  <c:v>9136.0</c:v>
                </c:pt>
                <c:pt idx="1346">
                  <c:v>9228.0</c:v>
                </c:pt>
                <c:pt idx="1347">
                  <c:v>9251.0</c:v>
                </c:pt>
                <c:pt idx="1348">
                  <c:v>9251.0</c:v>
                </c:pt>
                <c:pt idx="1349">
                  <c:v>9250.0</c:v>
                </c:pt>
                <c:pt idx="1350">
                  <c:v>9261.0</c:v>
                </c:pt>
                <c:pt idx="1351">
                  <c:v>9268.0</c:v>
                </c:pt>
                <c:pt idx="1352">
                  <c:v>9241.0</c:v>
                </c:pt>
                <c:pt idx="1353">
                  <c:v>9304.0</c:v>
                </c:pt>
                <c:pt idx="1354">
                  <c:v>9364.0</c:v>
                </c:pt>
                <c:pt idx="1355">
                  <c:v>9229.0</c:v>
                </c:pt>
                <c:pt idx="1356">
                  <c:v>9287.0</c:v>
                </c:pt>
                <c:pt idx="1357">
                  <c:v>9345.0</c:v>
                </c:pt>
                <c:pt idx="1358">
                  <c:v>9326.0</c:v>
                </c:pt>
                <c:pt idx="1359">
                  <c:v>9353.0</c:v>
                </c:pt>
                <c:pt idx="1360">
                  <c:v>9362.0</c:v>
                </c:pt>
                <c:pt idx="1361">
                  <c:v>9293.0</c:v>
                </c:pt>
                <c:pt idx="1362">
                  <c:v>9325.0</c:v>
                </c:pt>
                <c:pt idx="1363">
                  <c:v>9301.0</c:v>
                </c:pt>
                <c:pt idx="1364">
                  <c:v>9366.0</c:v>
                </c:pt>
                <c:pt idx="1365">
                  <c:v>9263.0</c:v>
                </c:pt>
                <c:pt idx="1366">
                  <c:v>9318.0</c:v>
                </c:pt>
                <c:pt idx="1367">
                  <c:v>9443.0</c:v>
                </c:pt>
                <c:pt idx="1368">
                  <c:v>9499.0</c:v>
                </c:pt>
                <c:pt idx="1369">
                  <c:v>9437.0</c:v>
                </c:pt>
                <c:pt idx="1370">
                  <c:v>9425.0</c:v>
                </c:pt>
                <c:pt idx="1371">
                  <c:v>9590.0</c:v>
                </c:pt>
                <c:pt idx="1372">
                  <c:v>9664.0</c:v>
                </c:pt>
                <c:pt idx="1373">
                  <c:v>9496.0</c:v>
                </c:pt>
                <c:pt idx="1374">
                  <c:v>9496.0</c:v>
                </c:pt>
                <c:pt idx="1375">
                  <c:v>9542.0</c:v>
                </c:pt>
                <c:pt idx="1376">
                  <c:v>9571.0</c:v>
                </c:pt>
                <c:pt idx="1377">
                  <c:v>9525.0</c:v>
                </c:pt>
                <c:pt idx="1378">
                  <c:v>9538.0</c:v>
                </c:pt>
                <c:pt idx="1379">
                  <c:v>9498.0</c:v>
                </c:pt>
                <c:pt idx="1380">
                  <c:v>9431.0</c:v>
                </c:pt>
                <c:pt idx="1381">
                  <c:v>9369.0</c:v>
                </c:pt>
                <c:pt idx="1382">
                  <c:v>9288.0</c:v>
                </c:pt>
                <c:pt idx="1383">
                  <c:v>9267.0</c:v>
                </c:pt>
                <c:pt idx="1384">
                  <c:v>9348.0</c:v>
                </c:pt>
                <c:pt idx="1385">
                  <c:v>9317.0</c:v>
                </c:pt>
                <c:pt idx="1386">
                  <c:v>9286.0</c:v>
                </c:pt>
                <c:pt idx="1387">
                  <c:v>9182.0</c:v>
                </c:pt>
                <c:pt idx="1388">
                  <c:v>9113.0</c:v>
                </c:pt>
                <c:pt idx="1389">
                  <c:v>9169.0</c:v>
                </c:pt>
                <c:pt idx="1390">
                  <c:v>9135.0</c:v>
                </c:pt>
                <c:pt idx="1391">
                  <c:v>9255.0</c:v>
                </c:pt>
                <c:pt idx="1392">
                  <c:v>9141.0</c:v>
                </c:pt>
                <c:pt idx="1393">
                  <c:v>9119.0</c:v>
                </c:pt>
                <c:pt idx="1394">
                  <c:v>9066.0</c:v>
                </c:pt>
                <c:pt idx="1395">
                  <c:v>9036.0</c:v>
                </c:pt>
                <c:pt idx="1396">
                  <c:v>9089.0</c:v>
                </c:pt>
                <c:pt idx="1397">
                  <c:v>8977.0</c:v>
                </c:pt>
                <c:pt idx="1398">
                  <c:v>8998.0</c:v>
                </c:pt>
                <c:pt idx="1399">
                  <c:v>9038.3330078125</c:v>
                </c:pt>
                <c:pt idx="1400">
                  <c:v>9050.0</c:v>
                </c:pt>
                <c:pt idx="1401">
                  <c:v>9101.0</c:v>
                </c:pt>
                <c:pt idx="1402">
                  <c:v>9114.0</c:v>
                </c:pt>
                <c:pt idx="1403">
                  <c:v>9016.0</c:v>
                </c:pt>
                <c:pt idx="1404">
                  <c:v>8973.0</c:v>
                </c:pt>
                <c:pt idx="1405">
                  <c:v>9004.0</c:v>
                </c:pt>
                <c:pt idx="1406">
                  <c:v>8880.0</c:v>
                </c:pt>
                <c:pt idx="1407">
                  <c:v>8860.0</c:v>
                </c:pt>
                <c:pt idx="1408">
                  <c:v>8893.0</c:v>
                </c:pt>
                <c:pt idx="1409">
                  <c:v>8797.0</c:v>
                </c:pt>
                <c:pt idx="1410">
                  <c:v>8828.0</c:v>
                </c:pt>
                <c:pt idx="1411">
                  <c:v>8887.0</c:v>
                </c:pt>
                <c:pt idx="1412">
                  <c:v>8862.0</c:v>
                </c:pt>
                <c:pt idx="1413">
                  <c:v>8864.0</c:v>
                </c:pt>
                <c:pt idx="1414">
                  <c:v>8828.0</c:v>
                </c:pt>
                <c:pt idx="1415">
                  <c:v>9056.0</c:v>
                </c:pt>
                <c:pt idx="1416">
                  <c:v>9195.0</c:v>
                </c:pt>
                <c:pt idx="1417">
                  <c:v>9458.0</c:v>
                </c:pt>
                <c:pt idx="1418">
                  <c:v>9552.0</c:v>
                </c:pt>
                <c:pt idx="1419">
                  <c:v>9651.0</c:v>
                </c:pt>
                <c:pt idx="1420">
                  <c:v>9597.0</c:v>
                </c:pt>
                <c:pt idx="1421">
                  <c:v>9679.0</c:v>
                </c:pt>
                <c:pt idx="1422">
                  <c:v>9526.0</c:v>
                </c:pt>
                <c:pt idx="1423">
                  <c:v>9585.0</c:v>
                </c:pt>
                <c:pt idx="1424">
                  <c:v>9614.0</c:v>
                </c:pt>
                <c:pt idx="1425">
                  <c:v>9573.0</c:v>
                </c:pt>
                <c:pt idx="1426">
                  <c:v>9535.0</c:v>
                </c:pt>
                <c:pt idx="1427">
                  <c:v>9537.0</c:v>
                </c:pt>
                <c:pt idx="1428">
                  <c:v>9404.0</c:v>
                </c:pt>
                <c:pt idx="1429">
                  <c:v>9402.0</c:v>
                </c:pt>
                <c:pt idx="1430">
                  <c:v>9340.0</c:v>
                </c:pt>
                <c:pt idx="1431">
                  <c:v>9293.0</c:v>
                </c:pt>
                <c:pt idx="1432">
                  <c:v>9219.0</c:v>
                </c:pt>
                <c:pt idx="1433">
                  <c:v>9304.0</c:v>
                </c:pt>
                <c:pt idx="1434">
                  <c:v>9231.0</c:v>
                </c:pt>
                <c:pt idx="1435">
                  <c:v>9251.0</c:v>
                </c:pt>
                <c:pt idx="1436">
                  <c:v>9223.0</c:v>
                </c:pt>
                <c:pt idx="1437">
                  <c:v>9196.0</c:v>
                </c:pt>
                <c:pt idx="1438">
                  <c:v>9278.0</c:v>
                </c:pt>
                <c:pt idx="1439">
                  <c:v>8961.0</c:v>
                </c:pt>
                <c:pt idx="1440">
                  <c:v>8789.0</c:v>
                </c:pt>
                <c:pt idx="1441">
                  <c:v>8681.0</c:v>
                </c:pt>
                <c:pt idx="1442">
                  <c:v>8386.0</c:v>
                </c:pt>
                <c:pt idx="1443">
                  <c:v>8418.0</c:v>
                </c:pt>
                <c:pt idx="1444">
                  <c:v>8428.0</c:v>
                </c:pt>
                <c:pt idx="1445">
                  <c:v>8418.0</c:v>
                </c:pt>
                <c:pt idx="1446">
                  <c:v>8403.0</c:v>
                </c:pt>
                <c:pt idx="1447">
                  <c:v>8446.0</c:v>
                </c:pt>
                <c:pt idx="1448">
                  <c:v>8480.0</c:v>
                </c:pt>
                <c:pt idx="1449">
                  <c:v>8434.0</c:v>
                </c:pt>
                <c:pt idx="1450">
                  <c:v>8517.0</c:v>
                </c:pt>
                <c:pt idx="1451">
                  <c:v>8216.0</c:v>
                </c:pt>
                <c:pt idx="1452">
                  <c:v>8083.0</c:v>
                </c:pt>
                <c:pt idx="1453">
                  <c:v>7893.0</c:v>
                </c:pt>
                <c:pt idx="1454">
                  <c:v>7732.0</c:v>
                </c:pt>
                <c:pt idx="1455">
                  <c:v>7694.0</c:v>
                </c:pt>
                <c:pt idx="1456">
                  <c:v>7699.0</c:v>
                </c:pt>
                <c:pt idx="1457">
                  <c:v>7692.0</c:v>
                </c:pt>
                <c:pt idx="1458">
                  <c:v>7738.0</c:v>
                </c:pt>
                <c:pt idx="1459">
                  <c:v>7645.0</c:v>
                </c:pt>
                <c:pt idx="1460">
                  <c:v>7617.0</c:v>
                </c:pt>
                <c:pt idx="1461">
                  <c:v>7603.0</c:v>
                </c:pt>
                <c:pt idx="1462">
                  <c:v>7561.0</c:v>
                </c:pt>
                <c:pt idx="1463">
                  <c:v>7620.0</c:v>
                </c:pt>
                <c:pt idx="1464">
                  <c:v>7610.0</c:v>
                </c:pt>
                <c:pt idx="1465">
                  <c:v>7582.0</c:v>
                </c:pt>
                <c:pt idx="1466">
                  <c:v>7571.0</c:v>
                </c:pt>
                <c:pt idx="1467">
                  <c:v>7556.0</c:v>
                </c:pt>
                <c:pt idx="1468">
                  <c:v>7521.0</c:v>
                </c:pt>
                <c:pt idx="1469">
                  <c:v>7480.0</c:v>
                </c:pt>
                <c:pt idx="1470">
                  <c:v>7454.0</c:v>
                </c:pt>
                <c:pt idx="1471">
                  <c:v>7387.0</c:v>
                </c:pt>
                <c:pt idx="1472">
                  <c:v>7366.0</c:v>
                </c:pt>
                <c:pt idx="1473">
                  <c:v>7370.0</c:v>
                </c:pt>
                <c:pt idx="1474">
                  <c:v>7343.0</c:v>
                </c:pt>
                <c:pt idx="1475">
                  <c:v>7473.0</c:v>
                </c:pt>
                <c:pt idx="1476">
                  <c:v>7487.0</c:v>
                </c:pt>
                <c:pt idx="1477">
                  <c:v>7501.0</c:v>
                </c:pt>
                <c:pt idx="1478">
                  <c:v>7454.0</c:v>
                </c:pt>
                <c:pt idx="1479">
                  <c:v>7460.0</c:v>
                </c:pt>
                <c:pt idx="1480">
                  <c:v>7365.0</c:v>
                </c:pt>
                <c:pt idx="1481">
                  <c:v>7335.0</c:v>
                </c:pt>
                <c:pt idx="1482">
                  <c:v>7261.0</c:v>
                </c:pt>
                <c:pt idx="1483">
                  <c:v>7384.0</c:v>
                </c:pt>
                <c:pt idx="1484">
                  <c:v>7344.0</c:v>
                </c:pt>
                <c:pt idx="1485">
                  <c:v>7362.0</c:v>
                </c:pt>
                <c:pt idx="1486">
                  <c:v>7376.0</c:v>
                </c:pt>
                <c:pt idx="1487">
                  <c:v>7390.0</c:v>
                </c:pt>
                <c:pt idx="1488">
                  <c:v>7565.0</c:v>
                </c:pt>
                <c:pt idx="1489">
                  <c:v>7733.0</c:v>
                </c:pt>
                <c:pt idx="1490">
                  <c:v>7797.0</c:v>
                </c:pt>
                <c:pt idx="1491">
                  <c:v>7660.0</c:v>
                </c:pt>
                <c:pt idx="1492">
                  <c:v>7712.0</c:v>
                </c:pt>
                <c:pt idx="1493">
                  <c:v>7681.0</c:v>
                </c:pt>
                <c:pt idx="1494">
                  <c:v>7684.0</c:v>
                </c:pt>
                <c:pt idx="1495">
                  <c:v>7682.0</c:v>
                </c:pt>
                <c:pt idx="1496">
                  <c:v>7636.0</c:v>
                </c:pt>
                <c:pt idx="1497">
                  <c:v>7680.0</c:v>
                </c:pt>
                <c:pt idx="1498">
                  <c:v>7692.0</c:v>
                </c:pt>
                <c:pt idx="1499">
                  <c:v>7843.0</c:v>
                </c:pt>
                <c:pt idx="1500">
                  <c:v>8036.0</c:v>
                </c:pt>
                <c:pt idx="1501">
                  <c:v>8147.0</c:v>
                </c:pt>
                <c:pt idx="1502">
                  <c:v>8286.0</c:v>
                </c:pt>
                <c:pt idx="1503">
                  <c:v>8310.0</c:v>
                </c:pt>
                <c:pt idx="1504">
                  <c:v>8282.0</c:v>
                </c:pt>
                <c:pt idx="1505">
                  <c:v>8302.0</c:v>
                </c:pt>
                <c:pt idx="1506">
                  <c:v>8265.0</c:v>
                </c:pt>
                <c:pt idx="1507">
                  <c:v>8248.0</c:v>
                </c:pt>
                <c:pt idx="1508">
                  <c:v>8425.0</c:v>
                </c:pt>
                <c:pt idx="1509">
                  <c:v>8329.0</c:v>
                </c:pt>
                <c:pt idx="1510">
                  <c:v>8366.0</c:v>
                </c:pt>
                <c:pt idx="1511">
                  <c:v>8299.0</c:v>
                </c:pt>
                <c:pt idx="1512">
                  <c:v>8034.0</c:v>
                </c:pt>
                <c:pt idx="1513">
                  <c:v>8040.0</c:v>
                </c:pt>
                <c:pt idx="1514">
                  <c:v>7936.0</c:v>
                </c:pt>
                <c:pt idx="1515">
                  <c:v>7878.0</c:v>
                </c:pt>
                <c:pt idx="1516">
                  <c:v>7883.0</c:v>
                </c:pt>
                <c:pt idx="1517">
                  <c:v>7825.0</c:v>
                </c:pt>
                <c:pt idx="1518">
                  <c:v>7826.0</c:v>
                </c:pt>
                <c:pt idx="1519">
                  <c:v>7799.0</c:v>
                </c:pt>
                <c:pt idx="1520">
                  <c:v>7846.0</c:v>
                </c:pt>
                <c:pt idx="1521">
                  <c:v>8005.0</c:v>
                </c:pt>
                <c:pt idx="1522">
                  <c:v>7867.0</c:v>
                </c:pt>
                <c:pt idx="1523">
                  <c:v>7852.0</c:v>
                </c:pt>
                <c:pt idx="1524">
                  <c:v>7862.0</c:v>
                </c:pt>
                <c:pt idx="1525">
                  <c:v>7942.0</c:v>
                </c:pt>
                <c:pt idx="1526">
                  <c:v>7722.0</c:v>
                </c:pt>
                <c:pt idx="1527">
                  <c:v>7796.0</c:v>
                </c:pt>
                <c:pt idx="1528">
                  <c:v>7725.0</c:v>
                </c:pt>
                <c:pt idx="1529">
                  <c:v>7825.0</c:v>
                </c:pt>
                <c:pt idx="1530">
                  <c:v>7865.0</c:v>
                </c:pt>
                <c:pt idx="1531">
                  <c:v>7940.0</c:v>
                </c:pt>
                <c:pt idx="1532">
                  <c:v>7941.0</c:v>
                </c:pt>
                <c:pt idx="1533">
                  <c:v>7895.0</c:v>
                </c:pt>
                <c:pt idx="1534">
                  <c:v>7969.0</c:v>
                </c:pt>
                <c:pt idx="1535">
                  <c:v>7634.0</c:v>
                </c:pt>
                <c:pt idx="1536">
                  <c:v>7738.0</c:v>
                </c:pt>
                <c:pt idx="1537">
                  <c:v>7751.0</c:v>
                </c:pt>
                <c:pt idx="1538">
                  <c:v>7718.0</c:v>
                </c:pt>
                <c:pt idx="1539">
                  <c:v>7579.0</c:v>
                </c:pt>
                <c:pt idx="1540">
                  <c:v>7598.0</c:v>
                </c:pt>
                <c:pt idx="1541">
                  <c:v>7646.0</c:v>
                </c:pt>
                <c:pt idx="1542">
                  <c:v>7662.0</c:v>
                </c:pt>
                <c:pt idx="1543">
                  <c:v>7628.0</c:v>
                </c:pt>
                <c:pt idx="1544">
                  <c:v>7707.0</c:v>
                </c:pt>
                <c:pt idx="1545">
                  <c:v>7584.0</c:v>
                </c:pt>
                <c:pt idx="1546">
                  <c:v>7710.0</c:v>
                </c:pt>
                <c:pt idx="1547">
                  <c:v>7783.0</c:v>
                </c:pt>
                <c:pt idx="1548">
                  <c:v>7861.0</c:v>
                </c:pt>
                <c:pt idx="1549">
                  <c:v>7992.0</c:v>
                </c:pt>
                <c:pt idx="1550">
                  <c:v>8134.0</c:v>
                </c:pt>
                <c:pt idx="1551">
                  <c:v>8228.0</c:v>
                </c:pt>
                <c:pt idx="1552">
                  <c:v>8170.0</c:v>
                </c:pt>
                <c:pt idx="1553">
                  <c:v>8112.0</c:v>
                </c:pt>
                <c:pt idx="1554">
                  <c:v>8075.0</c:v>
                </c:pt>
                <c:pt idx="1555">
                  <c:v>8088.0</c:v>
                </c:pt>
                <c:pt idx="1556">
                  <c:v>8091.0</c:v>
                </c:pt>
                <c:pt idx="1557">
                  <c:v>8108.0</c:v>
                </c:pt>
                <c:pt idx="1558">
                  <c:v>8153.0</c:v>
                </c:pt>
                <c:pt idx="1559">
                  <c:v>8199.0</c:v>
                </c:pt>
                <c:pt idx="1560">
                  <c:v>8288.0</c:v>
                </c:pt>
                <c:pt idx="1561">
                  <c:v>8182.0</c:v>
                </c:pt>
                <c:pt idx="1562">
                  <c:v>8166.0</c:v>
                </c:pt>
                <c:pt idx="1563">
                  <c:v>8210.0</c:v>
                </c:pt>
                <c:pt idx="1564">
                  <c:v>7867.0</c:v>
                </c:pt>
                <c:pt idx="1565">
                  <c:v>8165.0</c:v>
                </c:pt>
                <c:pt idx="1566">
                  <c:v>8078.0</c:v>
                </c:pt>
                <c:pt idx="1567">
                  <c:v>8370.0</c:v>
                </c:pt>
                <c:pt idx="1568">
                  <c:v>8353.0</c:v>
                </c:pt>
                <c:pt idx="1569">
                  <c:v>8157.0</c:v>
                </c:pt>
                <c:pt idx="1570">
                  <c:v>8136.0</c:v>
                </c:pt>
                <c:pt idx="1571">
                  <c:v>8106.0</c:v>
                </c:pt>
                <c:pt idx="1572">
                  <c:v>8246.0</c:v>
                </c:pt>
                <c:pt idx="1573">
                  <c:v>8360.0</c:v>
                </c:pt>
                <c:pt idx="1574">
                  <c:v>8456.0</c:v>
                </c:pt>
                <c:pt idx="1575">
                  <c:v>8451.0</c:v>
                </c:pt>
                <c:pt idx="1576">
                  <c:v>8388.0</c:v>
                </c:pt>
                <c:pt idx="1577">
                  <c:v>8375.0</c:v>
                </c:pt>
                <c:pt idx="1578">
                  <c:v>8267.0</c:v>
                </c:pt>
                <c:pt idx="1579">
                  <c:v>8228.0</c:v>
                </c:pt>
                <c:pt idx="1580">
                  <c:v>8350.0</c:v>
                </c:pt>
                <c:pt idx="1581">
                  <c:v>8462.0</c:v>
                </c:pt>
                <c:pt idx="1582">
                  <c:v>8502.0</c:v>
                </c:pt>
                <c:pt idx="1583">
                  <c:v>8346.0</c:v>
                </c:pt>
                <c:pt idx="1584">
                  <c:v>8540.0</c:v>
                </c:pt>
                <c:pt idx="1585">
                  <c:v>8414.0</c:v>
                </c:pt>
                <c:pt idx="1586">
                  <c:v>8342.0</c:v>
                </c:pt>
                <c:pt idx="1587">
                  <c:v>8337.0</c:v>
                </c:pt>
                <c:pt idx="1588">
                  <c:v>8383.0</c:v>
                </c:pt>
                <c:pt idx="1589">
                  <c:v>8440.0</c:v>
                </c:pt>
                <c:pt idx="1590">
                  <c:v>8527.0</c:v>
                </c:pt>
                <c:pt idx="1591">
                  <c:v>8475.0</c:v>
                </c:pt>
                <c:pt idx="1592">
                  <c:v>8484.0</c:v>
                </c:pt>
                <c:pt idx="1593">
                  <c:v>8451.666992187444</c:v>
                </c:pt>
                <c:pt idx="1594">
                  <c:v>8422.0</c:v>
                </c:pt>
                <c:pt idx="1595">
                  <c:v>8416.0</c:v>
                </c:pt>
                <c:pt idx="1596">
                  <c:v>8325.0</c:v>
                </c:pt>
                <c:pt idx="1597">
                  <c:v>8311.0</c:v>
                </c:pt>
                <c:pt idx="1598">
                  <c:v>8263.0</c:v>
                </c:pt>
                <c:pt idx="1599">
                  <c:v>8422.0</c:v>
                </c:pt>
                <c:pt idx="1600">
                  <c:v>8521.0</c:v>
                </c:pt>
                <c:pt idx="1601">
                  <c:v>8392.0</c:v>
                </c:pt>
                <c:pt idx="1602">
                  <c:v>8426.0</c:v>
                </c:pt>
                <c:pt idx="1603">
                  <c:v>8397.0</c:v>
                </c:pt>
                <c:pt idx="1604">
                  <c:v>8402.0</c:v>
                </c:pt>
                <c:pt idx="1605">
                  <c:v>8393.0</c:v>
                </c:pt>
                <c:pt idx="1606">
                  <c:v>8439.0</c:v>
                </c:pt>
                <c:pt idx="1607">
                  <c:v>8346.0</c:v>
                </c:pt>
                <c:pt idx="1608">
                  <c:v>8350.0</c:v>
                </c:pt>
                <c:pt idx="1609">
                  <c:v>8346.0</c:v>
                </c:pt>
                <c:pt idx="1610">
                  <c:v>8375.0</c:v>
                </c:pt>
                <c:pt idx="1611">
                  <c:v>8256.0</c:v>
                </c:pt>
                <c:pt idx="1612">
                  <c:v>8233.0</c:v>
                </c:pt>
                <c:pt idx="1613">
                  <c:v>8161.0</c:v>
                </c:pt>
                <c:pt idx="1614">
                  <c:v>8193.0</c:v>
                </c:pt>
                <c:pt idx="1615">
                  <c:v>8251.0</c:v>
                </c:pt>
                <c:pt idx="1616">
                  <c:v>8315.0</c:v>
                </c:pt>
                <c:pt idx="1617">
                  <c:v>8252.0</c:v>
                </c:pt>
                <c:pt idx="1618">
                  <c:v>8289.0</c:v>
                </c:pt>
                <c:pt idx="1619">
                  <c:v>8033.0</c:v>
                </c:pt>
                <c:pt idx="1620">
                  <c:v>8394.0</c:v>
                </c:pt>
                <c:pt idx="1621">
                  <c:v>8253.0</c:v>
                </c:pt>
                <c:pt idx="1622">
                  <c:v>8205.0</c:v>
                </c:pt>
                <c:pt idx="1623">
                  <c:v>8228.0</c:v>
                </c:pt>
                <c:pt idx="1624">
                  <c:v>8206.0</c:v>
                </c:pt>
                <c:pt idx="1625">
                  <c:v>8072.0</c:v>
                </c:pt>
                <c:pt idx="1626">
                  <c:v>8174.0</c:v>
                </c:pt>
                <c:pt idx="1627">
                  <c:v>8126.0</c:v>
                </c:pt>
                <c:pt idx="1628">
                  <c:v>8124.0</c:v>
                </c:pt>
                <c:pt idx="1629">
                  <c:v>8083.0</c:v>
                </c:pt>
                <c:pt idx="1630">
                  <c:v>8001.0</c:v>
                </c:pt>
                <c:pt idx="1631">
                  <c:v>8145.0</c:v>
                </c:pt>
                <c:pt idx="1632">
                  <c:v>8064.0</c:v>
                </c:pt>
                <c:pt idx="1633">
                  <c:v>8146.0</c:v>
                </c:pt>
                <c:pt idx="1634">
                  <c:v>8261.0</c:v>
                </c:pt>
                <c:pt idx="1635">
                  <c:v>8189.0</c:v>
                </c:pt>
                <c:pt idx="1636">
                  <c:v>8187.0</c:v>
                </c:pt>
                <c:pt idx="1637">
                  <c:v>8210.0</c:v>
                </c:pt>
                <c:pt idx="1638">
                  <c:v>8110.0</c:v>
                </c:pt>
                <c:pt idx="1639">
                  <c:v>8114.0</c:v>
                </c:pt>
                <c:pt idx="1640">
                  <c:v>8063.0</c:v>
                </c:pt>
                <c:pt idx="1641">
                  <c:v>8103.0</c:v>
                </c:pt>
                <c:pt idx="1642">
                  <c:v>8071.0</c:v>
                </c:pt>
                <c:pt idx="1643">
                  <c:v>8132.0</c:v>
                </c:pt>
                <c:pt idx="1644">
                  <c:v>7970.0</c:v>
                </c:pt>
                <c:pt idx="1645">
                  <c:v>7948.0</c:v>
                </c:pt>
                <c:pt idx="1646">
                  <c:v>7887.0</c:v>
                </c:pt>
                <c:pt idx="1647">
                  <c:v>7905.0</c:v>
                </c:pt>
                <c:pt idx="1648">
                  <c:v>7919.0</c:v>
                </c:pt>
                <c:pt idx="1649">
                  <c:v>7903.0</c:v>
                </c:pt>
                <c:pt idx="1650">
                  <c:v>7871.0</c:v>
                </c:pt>
                <c:pt idx="1651">
                  <c:v>7911.0</c:v>
                </c:pt>
                <c:pt idx="1652">
                  <c:v>7961.0</c:v>
                </c:pt>
                <c:pt idx="1653">
                  <c:v>7881.0</c:v>
                </c:pt>
                <c:pt idx="1654">
                  <c:v>7839.0</c:v>
                </c:pt>
                <c:pt idx="1655">
                  <c:v>7789.0</c:v>
                </c:pt>
                <c:pt idx="1656">
                  <c:v>7887.0</c:v>
                </c:pt>
                <c:pt idx="1657">
                  <c:v>7759.0</c:v>
                </c:pt>
                <c:pt idx="1658">
                  <c:v>7776.0</c:v>
                </c:pt>
                <c:pt idx="1659">
                  <c:v>7705.0</c:v>
                </c:pt>
                <c:pt idx="1660">
                  <c:v>7683.0</c:v>
                </c:pt>
                <c:pt idx="1661">
                  <c:v>7679.0</c:v>
                </c:pt>
                <c:pt idx="1662">
                  <c:v>7707.0</c:v>
                </c:pt>
                <c:pt idx="1663">
                  <c:v>7735.0</c:v>
                </c:pt>
                <c:pt idx="1664">
                  <c:v>7744.0</c:v>
                </c:pt>
                <c:pt idx="1665">
                  <c:v>7767.0</c:v>
                </c:pt>
                <c:pt idx="1666">
                  <c:v>7656.0</c:v>
                </c:pt>
                <c:pt idx="1667">
                  <c:v>7637.0</c:v>
                </c:pt>
                <c:pt idx="1668">
                  <c:v>7708.0</c:v>
                </c:pt>
                <c:pt idx="1669">
                  <c:v>7761.0</c:v>
                </c:pt>
                <c:pt idx="1670">
                  <c:v>7769.0</c:v>
                </c:pt>
                <c:pt idx="1671">
                  <c:v>7722.0</c:v>
                </c:pt>
                <c:pt idx="1672">
                  <c:v>7736.0</c:v>
                </c:pt>
                <c:pt idx="1673">
                  <c:v>7766.0</c:v>
                </c:pt>
                <c:pt idx="1674">
                  <c:v>7800.0</c:v>
                </c:pt>
                <c:pt idx="1675">
                  <c:v>7825.0</c:v>
                </c:pt>
                <c:pt idx="1676">
                  <c:v>7844.0</c:v>
                </c:pt>
                <c:pt idx="1677">
                  <c:v>7889.0</c:v>
                </c:pt>
                <c:pt idx="1678">
                  <c:v>7886.0</c:v>
                </c:pt>
                <c:pt idx="1679">
                  <c:v>7887.0</c:v>
                </c:pt>
                <c:pt idx="1680">
                  <c:v>7947.0</c:v>
                </c:pt>
                <c:pt idx="1681">
                  <c:v>8056.0</c:v>
                </c:pt>
                <c:pt idx="1682">
                  <c:v>8085.0</c:v>
                </c:pt>
                <c:pt idx="1683">
                  <c:v>8032.0</c:v>
                </c:pt>
                <c:pt idx="1684">
                  <c:v>8029.0</c:v>
                </c:pt>
                <c:pt idx="1685">
                  <c:v>8009.0</c:v>
                </c:pt>
                <c:pt idx="1686">
                  <c:v>7977.0</c:v>
                </c:pt>
                <c:pt idx="1687">
                  <c:v>8098.0</c:v>
                </c:pt>
                <c:pt idx="1688">
                  <c:v>8172.0</c:v>
                </c:pt>
                <c:pt idx="1689">
                  <c:v>8075.0</c:v>
                </c:pt>
                <c:pt idx="1690">
                  <c:v>8086.0</c:v>
                </c:pt>
                <c:pt idx="1691">
                  <c:v>8088.0</c:v>
                </c:pt>
                <c:pt idx="1692">
                  <c:v>8090.0</c:v>
                </c:pt>
                <c:pt idx="1693">
                  <c:v>8028.0</c:v>
                </c:pt>
                <c:pt idx="1694">
                  <c:v>8073.0</c:v>
                </c:pt>
                <c:pt idx="1695">
                  <c:v>8034.0</c:v>
                </c:pt>
                <c:pt idx="1696">
                  <c:v>8044.0</c:v>
                </c:pt>
                <c:pt idx="1697">
                  <c:v>8015.0</c:v>
                </c:pt>
                <c:pt idx="1698">
                  <c:v>8078.0</c:v>
                </c:pt>
                <c:pt idx="1699">
                  <c:v>8128.0</c:v>
                </c:pt>
                <c:pt idx="1700">
                  <c:v>8063.0</c:v>
                </c:pt>
                <c:pt idx="1701">
                  <c:v>8079.0</c:v>
                </c:pt>
                <c:pt idx="1702">
                  <c:v>8246.0</c:v>
                </c:pt>
                <c:pt idx="1703">
                  <c:v>8186.0</c:v>
                </c:pt>
                <c:pt idx="1704">
                  <c:v>8312.0</c:v>
                </c:pt>
                <c:pt idx="1705">
                  <c:v>8437.0</c:v>
                </c:pt>
                <c:pt idx="1706">
                  <c:v>8638.0</c:v>
                </c:pt>
                <c:pt idx="1707">
                  <c:v>8748.0</c:v>
                </c:pt>
                <c:pt idx="1708">
                  <c:v>8623.0</c:v>
                </c:pt>
                <c:pt idx="1709">
                  <c:v>8657.5</c:v>
                </c:pt>
                <c:pt idx="1710">
                  <c:v>8685.0</c:v>
                </c:pt>
                <c:pt idx="1711">
                  <c:v>8689.0</c:v>
                </c:pt>
                <c:pt idx="1712">
                  <c:v>8663.0</c:v>
                </c:pt>
                <c:pt idx="1713">
                  <c:v>8701.0</c:v>
                </c:pt>
                <c:pt idx="1714">
                  <c:v>8619.0</c:v>
                </c:pt>
                <c:pt idx="1715">
                  <c:v>8652.0</c:v>
                </c:pt>
                <c:pt idx="1716">
                  <c:v>8606.0</c:v>
                </c:pt>
                <c:pt idx="1717">
                  <c:v>8707.0</c:v>
                </c:pt>
                <c:pt idx="1718">
                  <c:v>8778.0</c:v>
                </c:pt>
                <c:pt idx="1719">
                  <c:v>8776.0</c:v>
                </c:pt>
                <c:pt idx="1720">
                  <c:v>8826.0</c:v>
                </c:pt>
                <c:pt idx="1721">
                  <c:v>8868.0</c:v>
                </c:pt>
                <c:pt idx="1722">
                  <c:v>8824.0</c:v>
                </c:pt>
                <c:pt idx="1723">
                  <c:v>8765.0</c:v>
                </c:pt>
                <c:pt idx="1724">
                  <c:v>8666.0</c:v>
                </c:pt>
                <c:pt idx="1725">
                  <c:v>8626.0</c:v>
                </c:pt>
                <c:pt idx="1726">
                  <c:v>8690.0</c:v>
                </c:pt>
              </c:numCache>
            </c:numRef>
          </c:val>
          <c:smooth val="0"/>
        </c:ser>
        <c:dLbls>
          <c:showLegendKey val="0"/>
          <c:showVal val="0"/>
          <c:showCatName val="0"/>
          <c:showSerName val="0"/>
          <c:showPercent val="0"/>
          <c:showBubbleSize val="0"/>
        </c:dLbls>
        <c:marker val="1"/>
        <c:smooth val="0"/>
        <c:axId val="-2127636424"/>
        <c:axId val="-2127633912"/>
      </c:lineChart>
      <c:catAx>
        <c:axId val="-2127636424"/>
        <c:scaling>
          <c:orientation val="minMax"/>
        </c:scaling>
        <c:delete val="0"/>
        <c:axPos val="b"/>
        <c:majorTickMark val="out"/>
        <c:minorTickMark val="none"/>
        <c:tickLblPos val="nextTo"/>
        <c:crossAx val="-2127633912"/>
        <c:crosses val="autoZero"/>
        <c:auto val="1"/>
        <c:lblAlgn val="ctr"/>
        <c:lblOffset val="100"/>
        <c:tickLblSkip val="63"/>
        <c:noMultiLvlLbl val="0"/>
      </c:catAx>
      <c:valAx>
        <c:axId val="-2127633912"/>
        <c:scaling>
          <c:orientation val="minMax"/>
        </c:scaling>
        <c:delete val="0"/>
        <c:axPos val="l"/>
        <c:majorGridlines/>
        <c:numFmt formatCode="0" sourceLinked="1"/>
        <c:majorTickMark val="out"/>
        <c:minorTickMark val="none"/>
        <c:tickLblPos val="nextTo"/>
        <c:crossAx val="-2127636424"/>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4"/>
          <c:order val="1"/>
          <c:tx>
            <c:strRef>
              <c:f>Sheet1!$BC$2</c:f>
              <c:strCache>
                <c:ptCount val="1"/>
                <c:pt idx="0">
                  <c:v>Total Load (kW)</c:v>
                </c:pt>
              </c:strCache>
            </c:strRef>
          </c:tx>
          <c:marker>
            <c:symbol val="none"/>
          </c:marker>
          <c:cat>
            <c:numRef>
              <c:f>Sheet1!$AX$3:$AX$39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Sheet1!$BC$3:$BC$39</c:f>
              <c:numCache>
                <c:formatCode>General</c:formatCode>
                <c:ptCount val="37"/>
                <c:pt idx="0">
                  <c:v>3.87</c:v>
                </c:pt>
                <c:pt idx="1">
                  <c:v>3.9</c:v>
                </c:pt>
                <c:pt idx="2">
                  <c:v>3.96</c:v>
                </c:pt>
                <c:pt idx="3">
                  <c:v>4.109999999999999</c:v>
                </c:pt>
                <c:pt idx="4">
                  <c:v>22.2</c:v>
                </c:pt>
                <c:pt idx="5">
                  <c:v>22.44</c:v>
                </c:pt>
                <c:pt idx="6">
                  <c:v>22.68</c:v>
                </c:pt>
                <c:pt idx="7">
                  <c:v>22.86</c:v>
                </c:pt>
                <c:pt idx="8">
                  <c:v>41.1</c:v>
                </c:pt>
                <c:pt idx="9">
                  <c:v>41.25</c:v>
                </c:pt>
                <c:pt idx="10">
                  <c:v>41.4</c:v>
                </c:pt>
                <c:pt idx="11">
                  <c:v>41.7</c:v>
                </c:pt>
                <c:pt idx="12">
                  <c:v>33.0</c:v>
                </c:pt>
                <c:pt idx="13">
                  <c:v>33.06</c:v>
                </c:pt>
                <c:pt idx="14">
                  <c:v>33.12</c:v>
                </c:pt>
                <c:pt idx="15">
                  <c:v>33.18</c:v>
                </c:pt>
                <c:pt idx="16">
                  <c:v>24.23999999999999</c:v>
                </c:pt>
                <c:pt idx="17">
                  <c:v>24.21</c:v>
                </c:pt>
                <c:pt idx="18">
                  <c:v>6.179999999999999</c:v>
                </c:pt>
                <c:pt idx="19">
                  <c:v>6.149999999999999</c:v>
                </c:pt>
                <c:pt idx="20">
                  <c:v>24.12</c:v>
                </c:pt>
                <c:pt idx="21">
                  <c:v>24.24</c:v>
                </c:pt>
                <c:pt idx="22">
                  <c:v>24.33</c:v>
                </c:pt>
                <c:pt idx="23">
                  <c:v>24.42</c:v>
                </c:pt>
                <c:pt idx="24">
                  <c:v>24.51</c:v>
                </c:pt>
                <c:pt idx="25">
                  <c:v>24.42</c:v>
                </c:pt>
                <c:pt idx="26">
                  <c:v>24.33</c:v>
                </c:pt>
                <c:pt idx="27">
                  <c:v>24.24</c:v>
                </c:pt>
                <c:pt idx="28">
                  <c:v>24.12</c:v>
                </c:pt>
                <c:pt idx="29">
                  <c:v>24.105</c:v>
                </c:pt>
                <c:pt idx="30">
                  <c:v>6.09</c:v>
                </c:pt>
                <c:pt idx="31">
                  <c:v>6.074999999999998</c:v>
                </c:pt>
                <c:pt idx="32">
                  <c:v>6.06</c:v>
                </c:pt>
                <c:pt idx="33">
                  <c:v>5.819999999999998</c:v>
                </c:pt>
                <c:pt idx="34">
                  <c:v>5.58</c:v>
                </c:pt>
                <c:pt idx="35">
                  <c:v>5.34</c:v>
                </c:pt>
                <c:pt idx="36">
                  <c:v>5.1</c:v>
                </c:pt>
              </c:numCache>
            </c:numRef>
          </c:val>
          <c:smooth val="0"/>
        </c:ser>
        <c:ser>
          <c:idx val="5"/>
          <c:order val="2"/>
          <c:tx>
            <c:strRef>
              <c:f>Sheet1!$BD$2</c:f>
              <c:strCache>
                <c:ptCount val="1"/>
                <c:pt idx="0">
                  <c:v>Transformer Limit (kW)</c:v>
                </c:pt>
              </c:strCache>
            </c:strRef>
          </c:tx>
          <c:marker>
            <c:symbol val="none"/>
          </c:marker>
          <c:cat>
            <c:numRef>
              <c:f>Sheet1!$AX$3:$AX$39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Sheet1!$BD$3:$BD$39</c:f>
              <c:numCache>
                <c:formatCode>General</c:formatCode>
                <c:ptCount val="37"/>
                <c:pt idx="0">
                  <c:v>40.0</c:v>
                </c:pt>
                <c:pt idx="1">
                  <c:v>40.0</c:v>
                </c:pt>
                <c:pt idx="2">
                  <c:v>40.0</c:v>
                </c:pt>
                <c:pt idx="3">
                  <c:v>40.0</c:v>
                </c:pt>
                <c:pt idx="4">
                  <c:v>40.0</c:v>
                </c:pt>
                <c:pt idx="5">
                  <c:v>40.0</c:v>
                </c:pt>
                <c:pt idx="6">
                  <c:v>40.0</c:v>
                </c:pt>
                <c:pt idx="7">
                  <c:v>40.0</c:v>
                </c:pt>
                <c:pt idx="8">
                  <c:v>40.0</c:v>
                </c:pt>
                <c:pt idx="9">
                  <c:v>40.0</c:v>
                </c:pt>
                <c:pt idx="10">
                  <c:v>40.0</c:v>
                </c:pt>
                <c:pt idx="11">
                  <c:v>40.0</c:v>
                </c:pt>
                <c:pt idx="12">
                  <c:v>40.0</c:v>
                </c:pt>
                <c:pt idx="13">
                  <c:v>40.0</c:v>
                </c:pt>
                <c:pt idx="14">
                  <c:v>40.0</c:v>
                </c:pt>
                <c:pt idx="15">
                  <c:v>40.0</c:v>
                </c:pt>
                <c:pt idx="16">
                  <c:v>40.0</c:v>
                </c:pt>
                <c:pt idx="17">
                  <c:v>40.0</c:v>
                </c:pt>
                <c:pt idx="18">
                  <c:v>40.0</c:v>
                </c:pt>
                <c:pt idx="19">
                  <c:v>40.0</c:v>
                </c:pt>
                <c:pt idx="20">
                  <c:v>40.0</c:v>
                </c:pt>
                <c:pt idx="21">
                  <c:v>40.0</c:v>
                </c:pt>
                <c:pt idx="22">
                  <c:v>40.0</c:v>
                </c:pt>
                <c:pt idx="23">
                  <c:v>40.0</c:v>
                </c:pt>
                <c:pt idx="24">
                  <c:v>40.0</c:v>
                </c:pt>
                <c:pt idx="25">
                  <c:v>40.0</c:v>
                </c:pt>
                <c:pt idx="26">
                  <c:v>40.0</c:v>
                </c:pt>
                <c:pt idx="27">
                  <c:v>40.0</c:v>
                </c:pt>
                <c:pt idx="28">
                  <c:v>40.0</c:v>
                </c:pt>
                <c:pt idx="29">
                  <c:v>40.0</c:v>
                </c:pt>
                <c:pt idx="30">
                  <c:v>40.0</c:v>
                </c:pt>
                <c:pt idx="31">
                  <c:v>40.0</c:v>
                </c:pt>
                <c:pt idx="32">
                  <c:v>40.0</c:v>
                </c:pt>
                <c:pt idx="33">
                  <c:v>40.0</c:v>
                </c:pt>
                <c:pt idx="34">
                  <c:v>40.0</c:v>
                </c:pt>
                <c:pt idx="35">
                  <c:v>40.0</c:v>
                </c:pt>
                <c:pt idx="36">
                  <c:v>40.0</c:v>
                </c:pt>
              </c:numCache>
            </c:numRef>
          </c:val>
          <c:smooth val="0"/>
        </c:ser>
        <c:dLbls>
          <c:showLegendKey val="0"/>
          <c:showVal val="0"/>
          <c:showCatName val="0"/>
          <c:showSerName val="0"/>
          <c:showPercent val="0"/>
          <c:showBubbleSize val="0"/>
        </c:dLbls>
        <c:marker val="1"/>
        <c:smooth val="0"/>
        <c:axId val="-2127271912"/>
        <c:axId val="-2127250872"/>
      </c:lineChart>
      <c:lineChart>
        <c:grouping val="standard"/>
        <c:varyColors val="0"/>
        <c:ser>
          <c:idx val="0"/>
          <c:order val="0"/>
          <c:tx>
            <c:strRef>
              <c:f>Sheet1!$AY$2</c:f>
              <c:strCache>
                <c:ptCount val="1"/>
                <c:pt idx="0">
                  <c:v>TIS-7 ($/kWh)</c:v>
                </c:pt>
              </c:strCache>
            </c:strRef>
          </c:tx>
          <c:marker>
            <c:symbol val="x"/>
            <c:size val="5"/>
          </c:marker>
          <c:cat>
            <c:numRef>
              <c:f>Sheet1!$AX$3:$AX$39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Sheet1!$AY$3:$AY$39</c:f>
              <c:numCache>
                <c:formatCode>"$"#,##0.000</c:formatCode>
                <c:ptCount val="37"/>
                <c:pt idx="0">
                  <c:v>0.05</c:v>
                </c:pt>
                <c:pt idx="1">
                  <c:v>0.05</c:v>
                </c:pt>
                <c:pt idx="2">
                  <c:v>0.05</c:v>
                </c:pt>
                <c:pt idx="3">
                  <c:v>0.055</c:v>
                </c:pt>
                <c:pt idx="4">
                  <c:v>0.055</c:v>
                </c:pt>
                <c:pt idx="5">
                  <c:v>0.055</c:v>
                </c:pt>
                <c:pt idx="6">
                  <c:v>0.055</c:v>
                </c:pt>
                <c:pt idx="7">
                  <c:v>0.06</c:v>
                </c:pt>
                <c:pt idx="8">
                  <c:v>0.11</c:v>
                </c:pt>
                <c:pt idx="9">
                  <c:v>0.11</c:v>
                </c:pt>
                <c:pt idx="10">
                  <c:v>0.11</c:v>
                </c:pt>
                <c:pt idx="11">
                  <c:v>0.115</c:v>
                </c:pt>
                <c:pt idx="12">
                  <c:v>0.11</c:v>
                </c:pt>
                <c:pt idx="13">
                  <c:v>0.11</c:v>
                </c:pt>
                <c:pt idx="14">
                  <c:v>0.1</c:v>
                </c:pt>
                <c:pt idx="15">
                  <c:v>0.1</c:v>
                </c:pt>
                <c:pt idx="16">
                  <c:v>0.07</c:v>
                </c:pt>
                <c:pt idx="17">
                  <c:v>0.07</c:v>
                </c:pt>
                <c:pt idx="18">
                  <c:v>0.065</c:v>
                </c:pt>
                <c:pt idx="19">
                  <c:v>0.065</c:v>
                </c:pt>
                <c:pt idx="20">
                  <c:v>0.06</c:v>
                </c:pt>
                <c:pt idx="21">
                  <c:v>0.05</c:v>
                </c:pt>
                <c:pt idx="22">
                  <c:v>0.05</c:v>
                </c:pt>
                <c:pt idx="23">
                  <c:v>0.04</c:v>
                </c:pt>
                <c:pt idx="24">
                  <c:v>0.04</c:v>
                </c:pt>
                <c:pt idx="25">
                  <c:v>0.04</c:v>
                </c:pt>
                <c:pt idx="26">
                  <c:v>0.04</c:v>
                </c:pt>
                <c:pt idx="27">
                  <c:v>0.04</c:v>
                </c:pt>
                <c:pt idx="28">
                  <c:v>0.04</c:v>
                </c:pt>
                <c:pt idx="29">
                  <c:v>0.04</c:v>
                </c:pt>
                <c:pt idx="30">
                  <c:v>0.035</c:v>
                </c:pt>
                <c:pt idx="31">
                  <c:v>0.035</c:v>
                </c:pt>
                <c:pt idx="32">
                  <c:v>0.035</c:v>
                </c:pt>
                <c:pt idx="33">
                  <c:v>0.035</c:v>
                </c:pt>
                <c:pt idx="34">
                  <c:v>0.035</c:v>
                </c:pt>
                <c:pt idx="35">
                  <c:v>0.035</c:v>
                </c:pt>
                <c:pt idx="36">
                  <c:v>0.035</c:v>
                </c:pt>
              </c:numCache>
            </c:numRef>
          </c:val>
          <c:smooth val="0"/>
        </c:ser>
        <c:dLbls>
          <c:showLegendKey val="0"/>
          <c:showVal val="0"/>
          <c:showCatName val="0"/>
          <c:showSerName val="0"/>
          <c:showPercent val="0"/>
          <c:showBubbleSize val="0"/>
        </c:dLbls>
        <c:marker val="1"/>
        <c:smooth val="0"/>
        <c:axId val="-2127244872"/>
        <c:axId val="-2127258888"/>
      </c:lineChart>
      <c:catAx>
        <c:axId val="-2127271912"/>
        <c:scaling>
          <c:orientation val="minMax"/>
        </c:scaling>
        <c:delete val="0"/>
        <c:axPos val="b"/>
        <c:title>
          <c:tx>
            <c:rich>
              <a:bodyPr/>
              <a:lstStyle/>
              <a:p>
                <a:pPr>
                  <a:defRPr sz="1200"/>
                </a:pPr>
                <a:r>
                  <a:rPr lang="en-US" sz="1200" dirty="0" smtClean="0"/>
                  <a:t>Time of Day</a:t>
                </a:r>
                <a:endParaRPr lang="en-US" sz="1200" dirty="0"/>
              </a:p>
            </c:rich>
          </c:tx>
          <c:layout/>
          <c:overlay val="0"/>
        </c:title>
        <c:numFmt formatCode="h:mm;@" sourceLinked="1"/>
        <c:majorTickMark val="out"/>
        <c:minorTickMark val="none"/>
        <c:tickLblPos val="nextTo"/>
        <c:crossAx val="-2127250872"/>
        <c:crosses val="autoZero"/>
        <c:auto val="1"/>
        <c:lblAlgn val="ctr"/>
        <c:lblOffset val="100"/>
        <c:noMultiLvlLbl val="0"/>
      </c:catAx>
      <c:valAx>
        <c:axId val="-2127250872"/>
        <c:scaling>
          <c:orientation val="minMax"/>
          <c:max val="70.0"/>
        </c:scaling>
        <c:delete val="0"/>
        <c:axPos val="l"/>
        <c:majorGridlines/>
        <c:title>
          <c:tx>
            <c:rich>
              <a:bodyPr rot="-5400000" vert="horz"/>
              <a:lstStyle/>
              <a:p>
                <a:pPr>
                  <a:defRPr sz="1200"/>
                </a:pPr>
                <a:r>
                  <a:rPr lang="en-US" sz="1200" dirty="0" smtClean="0"/>
                  <a:t>Kilowatts</a:t>
                </a:r>
                <a:endParaRPr lang="en-US" sz="1200" dirty="0"/>
              </a:p>
            </c:rich>
          </c:tx>
          <c:layout/>
          <c:overlay val="0"/>
        </c:title>
        <c:numFmt formatCode="General" sourceLinked="1"/>
        <c:majorTickMark val="out"/>
        <c:minorTickMark val="none"/>
        <c:tickLblPos val="nextTo"/>
        <c:crossAx val="-2127271912"/>
        <c:crosses val="autoZero"/>
        <c:crossBetween val="between"/>
      </c:valAx>
      <c:valAx>
        <c:axId val="-2127258888"/>
        <c:scaling>
          <c:orientation val="minMax"/>
          <c:max val="0.2"/>
        </c:scaling>
        <c:delete val="0"/>
        <c:axPos val="r"/>
        <c:title>
          <c:tx>
            <c:rich>
              <a:bodyPr rot="-5400000" vert="horz"/>
              <a:lstStyle/>
              <a:p>
                <a:pPr>
                  <a:defRPr sz="1200"/>
                </a:pPr>
                <a:r>
                  <a:rPr lang="en-US" sz="1200" dirty="0" smtClean="0"/>
                  <a:t>$/Kilowatt-hour</a:t>
                </a:r>
                <a:endParaRPr lang="en-US" sz="1200" dirty="0"/>
              </a:p>
            </c:rich>
          </c:tx>
          <c:layout/>
          <c:overlay val="0"/>
        </c:title>
        <c:numFmt formatCode="&quot;$&quot;#,##0.000" sourceLinked="1"/>
        <c:majorTickMark val="out"/>
        <c:minorTickMark val="none"/>
        <c:tickLblPos val="nextTo"/>
        <c:crossAx val="-2127244872"/>
        <c:crosses val="max"/>
        <c:crossBetween val="between"/>
      </c:valAx>
      <c:catAx>
        <c:axId val="-2127244872"/>
        <c:scaling>
          <c:orientation val="minMax"/>
        </c:scaling>
        <c:delete val="1"/>
        <c:axPos val="b"/>
        <c:numFmt formatCode="h:mm;@" sourceLinked="1"/>
        <c:majorTickMark val="out"/>
        <c:minorTickMark val="none"/>
        <c:tickLblPos val="nextTo"/>
        <c:crossAx val="-2127258888"/>
        <c:crosses val="autoZero"/>
        <c:auto val="1"/>
        <c:lblAlgn val="ctr"/>
        <c:lblOffset val="100"/>
        <c:noMultiLvlLbl val="0"/>
      </c:catAx>
    </c:plotArea>
    <c:legend>
      <c:legendPos val="r"/>
      <c:layout>
        <c:manualLayout>
          <c:xMode val="edge"/>
          <c:yMode val="edge"/>
          <c:x val="0.469893516599899"/>
          <c:y val="0.0420063603449642"/>
          <c:w val="0.217386448049054"/>
          <c:h val="0.174634029441972"/>
        </c:manualLayout>
      </c:layout>
      <c:overlay val="0"/>
      <c:spPr>
        <a:solidFill>
          <a:schemeClr val="bg1"/>
        </a:solidFill>
        <a:ln>
          <a:solidFill>
            <a:schemeClr val="tx1"/>
          </a:solidFill>
        </a:ln>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layout/>
      <c:overlay val="0"/>
    </c:title>
    <c:autoTitleDeleted val="0"/>
    <c:plotArea>
      <c:layout/>
      <c:lineChart>
        <c:grouping val="standard"/>
        <c:varyColors val="0"/>
        <c:ser>
          <c:idx val="1"/>
          <c:order val="0"/>
          <c:tx>
            <c:v>Wind Generation</c:v>
          </c:tx>
          <c:marker>
            <c:symbol val="none"/>
          </c:marker>
          <c:cat>
            <c:strRef>
              <c:f>'January-June'!$A$42398:$A$42458</c:f>
              <c:strCache>
                <c:ptCount val="61"/>
                <c:pt idx="0">
                  <c:v>05/27/12 04:30</c:v>
                </c:pt>
                <c:pt idx="1">
                  <c:v>05/27/12 04:35</c:v>
                </c:pt>
                <c:pt idx="2">
                  <c:v>05/27/12 04:40</c:v>
                </c:pt>
                <c:pt idx="3">
                  <c:v>05/27/12 04:45</c:v>
                </c:pt>
                <c:pt idx="4">
                  <c:v>05/27/12 04:50</c:v>
                </c:pt>
                <c:pt idx="5">
                  <c:v>05/27/12 04:55</c:v>
                </c:pt>
                <c:pt idx="6">
                  <c:v>05/27/12 05:00</c:v>
                </c:pt>
                <c:pt idx="7">
                  <c:v>05/27/12 05:05</c:v>
                </c:pt>
                <c:pt idx="8">
                  <c:v>05/27/12 05:10</c:v>
                </c:pt>
                <c:pt idx="9">
                  <c:v>05/27/12 05:15</c:v>
                </c:pt>
                <c:pt idx="10">
                  <c:v>05/27/12 05:20</c:v>
                </c:pt>
                <c:pt idx="11">
                  <c:v>05/27/12 05:25</c:v>
                </c:pt>
                <c:pt idx="12">
                  <c:v>05/27/12 05:30</c:v>
                </c:pt>
                <c:pt idx="13">
                  <c:v>05/27/12 05:35</c:v>
                </c:pt>
                <c:pt idx="14">
                  <c:v>05/27/12 05:40</c:v>
                </c:pt>
                <c:pt idx="15">
                  <c:v>05/27/12 05:45</c:v>
                </c:pt>
                <c:pt idx="16">
                  <c:v>05/27/12 05:50</c:v>
                </c:pt>
                <c:pt idx="17">
                  <c:v>05/27/12 05:55</c:v>
                </c:pt>
                <c:pt idx="18">
                  <c:v>05/27/12 06:00</c:v>
                </c:pt>
                <c:pt idx="19">
                  <c:v>05/27/12 06:05</c:v>
                </c:pt>
                <c:pt idx="20">
                  <c:v>05/27/12 06:10</c:v>
                </c:pt>
                <c:pt idx="21">
                  <c:v>05/27/12 06:15</c:v>
                </c:pt>
                <c:pt idx="22">
                  <c:v>05/27/12 06:20</c:v>
                </c:pt>
                <c:pt idx="23">
                  <c:v>05/27/12 06:25</c:v>
                </c:pt>
                <c:pt idx="24">
                  <c:v>05/27/12 06:30</c:v>
                </c:pt>
                <c:pt idx="25">
                  <c:v>05/27/12 06:35</c:v>
                </c:pt>
                <c:pt idx="26">
                  <c:v>05/27/12 06:40</c:v>
                </c:pt>
                <c:pt idx="27">
                  <c:v>05/27/12 06:45</c:v>
                </c:pt>
                <c:pt idx="28">
                  <c:v>05/27/12 06:50</c:v>
                </c:pt>
                <c:pt idx="29">
                  <c:v>05/27/12 06:55</c:v>
                </c:pt>
                <c:pt idx="30">
                  <c:v>05/27/12 07:00</c:v>
                </c:pt>
                <c:pt idx="31">
                  <c:v>05/27/12 07:05</c:v>
                </c:pt>
                <c:pt idx="32">
                  <c:v>05/27/12 07:10</c:v>
                </c:pt>
                <c:pt idx="33">
                  <c:v>05/27/12 07:15</c:v>
                </c:pt>
                <c:pt idx="34">
                  <c:v>05/27/12 07:20</c:v>
                </c:pt>
                <c:pt idx="35">
                  <c:v>05/27/12 07:25</c:v>
                </c:pt>
                <c:pt idx="36">
                  <c:v>05/27/12 07:30</c:v>
                </c:pt>
                <c:pt idx="37">
                  <c:v>05/27/12 07:35</c:v>
                </c:pt>
                <c:pt idx="38">
                  <c:v>05/27/12 07:40</c:v>
                </c:pt>
                <c:pt idx="39">
                  <c:v>05/27/12 07:45</c:v>
                </c:pt>
                <c:pt idx="40">
                  <c:v>05/27/12 07:50</c:v>
                </c:pt>
                <c:pt idx="41">
                  <c:v>05/27/12 07:55</c:v>
                </c:pt>
                <c:pt idx="42">
                  <c:v>05/27/12 08:00</c:v>
                </c:pt>
                <c:pt idx="43">
                  <c:v>05/27/12 08:05</c:v>
                </c:pt>
                <c:pt idx="44">
                  <c:v>05/27/12 08:10</c:v>
                </c:pt>
                <c:pt idx="45">
                  <c:v>05/27/12 08:15</c:v>
                </c:pt>
                <c:pt idx="46">
                  <c:v>05/27/12 08:20</c:v>
                </c:pt>
                <c:pt idx="47">
                  <c:v>05/27/12 08:25</c:v>
                </c:pt>
                <c:pt idx="48">
                  <c:v>05/27/12 08:30</c:v>
                </c:pt>
                <c:pt idx="49">
                  <c:v>05/27/12 08:35</c:v>
                </c:pt>
                <c:pt idx="50">
                  <c:v>05/27/12 08:40</c:v>
                </c:pt>
                <c:pt idx="51">
                  <c:v>05/27/12 08:45</c:v>
                </c:pt>
                <c:pt idx="52">
                  <c:v>05/27/12 08:50</c:v>
                </c:pt>
                <c:pt idx="53">
                  <c:v>05/27/12 08:55</c:v>
                </c:pt>
                <c:pt idx="54">
                  <c:v>05/27/12 09:00</c:v>
                </c:pt>
                <c:pt idx="55">
                  <c:v>05/27/12 09:05</c:v>
                </c:pt>
                <c:pt idx="56">
                  <c:v>05/27/12 09:10</c:v>
                </c:pt>
                <c:pt idx="57">
                  <c:v>05/27/12 09:15</c:v>
                </c:pt>
                <c:pt idx="58">
                  <c:v>05/27/12 09:20</c:v>
                </c:pt>
                <c:pt idx="59">
                  <c:v>05/27/12 09:25</c:v>
                </c:pt>
                <c:pt idx="60">
                  <c:v>05/27/12 09:30</c:v>
                </c:pt>
              </c:strCache>
            </c:strRef>
          </c:cat>
          <c:val>
            <c:numRef>
              <c:f>'January-June'!$C$42398:$C$42458</c:f>
              <c:numCache>
                <c:formatCode>0</c:formatCode>
                <c:ptCount val="61"/>
                <c:pt idx="0">
                  <c:v>3494.0</c:v>
                </c:pt>
                <c:pt idx="1">
                  <c:v>3477.0</c:v>
                </c:pt>
                <c:pt idx="2">
                  <c:v>3502.199951171875</c:v>
                </c:pt>
                <c:pt idx="3">
                  <c:v>3500.0</c:v>
                </c:pt>
                <c:pt idx="4">
                  <c:v>3515.5</c:v>
                </c:pt>
                <c:pt idx="5">
                  <c:v>3531.0</c:v>
                </c:pt>
                <c:pt idx="6">
                  <c:v>3535.0</c:v>
                </c:pt>
                <c:pt idx="7">
                  <c:v>3552.39990234375</c:v>
                </c:pt>
                <c:pt idx="8">
                  <c:v>3548.333251953125</c:v>
                </c:pt>
                <c:pt idx="9">
                  <c:v>3567.0</c:v>
                </c:pt>
                <c:pt idx="10">
                  <c:v>3530.0</c:v>
                </c:pt>
                <c:pt idx="11">
                  <c:v>3572.0</c:v>
                </c:pt>
                <c:pt idx="12">
                  <c:v>3607.0</c:v>
                </c:pt>
                <c:pt idx="13">
                  <c:v>3637.0</c:v>
                </c:pt>
                <c:pt idx="14">
                  <c:v>3605.0</c:v>
                </c:pt>
                <c:pt idx="15">
                  <c:v>3590.0</c:v>
                </c:pt>
                <c:pt idx="16">
                  <c:v>3590.0</c:v>
                </c:pt>
                <c:pt idx="17">
                  <c:v>3592.0</c:v>
                </c:pt>
                <c:pt idx="18">
                  <c:v>3600.0</c:v>
                </c:pt>
                <c:pt idx="19">
                  <c:v>3626.0</c:v>
                </c:pt>
                <c:pt idx="20">
                  <c:v>3655.0</c:v>
                </c:pt>
                <c:pt idx="21">
                  <c:v>3407.0</c:v>
                </c:pt>
                <c:pt idx="22">
                  <c:v>3206.0</c:v>
                </c:pt>
                <c:pt idx="23">
                  <c:v>3146.0</c:v>
                </c:pt>
                <c:pt idx="24">
                  <c:v>3150.0</c:v>
                </c:pt>
                <c:pt idx="25">
                  <c:v>3151.60009765625</c:v>
                </c:pt>
                <c:pt idx="26">
                  <c:v>3149.0</c:v>
                </c:pt>
                <c:pt idx="27">
                  <c:v>3156.0</c:v>
                </c:pt>
                <c:pt idx="28">
                  <c:v>3147.0</c:v>
                </c:pt>
                <c:pt idx="29">
                  <c:v>3235.5</c:v>
                </c:pt>
                <c:pt idx="30">
                  <c:v>3351.0</c:v>
                </c:pt>
                <c:pt idx="31">
                  <c:v>3583.0</c:v>
                </c:pt>
                <c:pt idx="32">
                  <c:v>3696.5</c:v>
                </c:pt>
                <c:pt idx="33">
                  <c:v>3609.0</c:v>
                </c:pt>
                <c:pt idx="34">
                  <c:v>3616.0</c:v>
                </c:pt>
                <c:pt idx="35">
                  <c:v>3621.0</c:v>
                </c:pt>
                <c:pt idx="36">
                  <c:v>3624.0</c:v>
                </c:pt>
                <c:pt idx="37">
                  <c:v>3641.0</c:v>
                </c:pt>
                <c:pt idx="38">
                  <c:v>3654.0</c:v>
                </c:pt>
                <c:pt idx="39">
                  <c:v>3656.0</c:v>
                </c:pt>
                <c:pt idx="40">
                  <c:v>3718.0</c:v>
                </c:pt>
                <c:pt idx="41">
                  <c:v>3767.0</c:v>
                </c:pt>
                <c:pt idx="42">
                  <c:v>3780.0</c:v>
                </c:pt>
                <c:pt idx="43">
                  <c:v>3779.0</c:v>
                </c:pt>
                <c:pt idx="44">
                  <c:v>3770.0</c:v>
                </c:pt>
                <c:pt idx="45">
                  <c:v>3774.0</c:v>
                </c:pt>
                <c:pt idx="46">
                  <c:v>3766.0</c:v>
                </c:pt>
                <c:pt idx="47">
                  <c:v>3776.0</c:v>
                </c:pt>
                <c:pt idx="48">
                  <c:v>3766.0</c:v>
                </c:pt>
                <c:pt idx="49">
                  <c:v>3752.0</c:v>
                </c:pt>
                <c:pt idx="50">
                  <c:v>3764.0</c:v>
                </c:pt>
                <c:pt idx="51">
                  <c:v>3767.0</c:v>
                </c:pt>
                <c:pt idx="52">
                  <c:v>3760.0</c:v>
                </c:pt>
                <c:pt idx="53">
                  <c:v>3795.0</c:v>
                </c:pt>
                <c:pt idx="54">
                  <c:v>3714.0</c:v>
                </c:pt>
                <c:pt idx="55">
                  <c:v>3671.0</c:v>
                </c:pt>
                <c:pt idx="56">
                  <c:v>3665.0</c:v>
                </c:pt>
                <c:pt idx="57">
                  <c:v>3681.5</c:v>
                </c:pt>
                <c:pt idx="58">
                  <c:v>3674.0</c:v>
                </c:pt>
                <c:pt idx="59">
                  <c:v>3644.0</c:v>
                </c:pt>
                <c:pt idx="60">
                  <c:v>3637.199951171875</c:v>
                </c:pt>
              </c:numCache>
            </c:numRef>
          </c:val>
          <c:smooth val="0"/>
        </c:ser>
        <c:dLbls>
          <c:showLegendKey val="0"/>
          <c:showVal val="0"/>
          <c:showCatName val="0"/>
          <c:showSerName val="0"/>
          <c:showPercent val="0"/>
          <c:showBubbleSize val="0"/>
        </c:dLbls>
        <c:marker val="1"/>
        <c:smooth val="0"/>
        <c:axId val="-2128542792"/>
        <c:axId val="-2128539848"/>
      </c:lineChart>
      <c:catAx>
        <c:axId val="-2128542792"/>
        <c:scaling>
          <c:orientation val="minMax"/>
        </c:scaling>
        <c:delete val="0"/>
        <c:axPos val="b"/>
        <c:majorTickMark val="out"/>
        <c:minorTickMark val="none"/>
        <c:tickLblPos val="nextTo"/>
        <c:crossAx val="-2128539848"/>
        <c:crosses val="autoZero"/>
        <c:auto val="1"/>
        <c:lblAlgn val="ctr"/>
        <c:lblOffset val="100"/>
        <c:tickLblSkip val="4"/>
        <c:noMultiLvlLbl val="0"/>
      </c:catAx>
      <c:valAx>
        <c:axId val="-2128539848"/>
        <c:scaling>
          <c:orientation val="minMax"/>
          <c:min val="2500.0"/>
        </c:scaling>
        <c:delete val="0"/>
        <c:axPos val="l"/>
        <c:majorGridlines/>
        <c:numFmt formatCode="0" sourceLinked="1"/>
        <c:majorTickMark val="out"/>
        <c:minorTickMark val="none"/>
        <c:tickLblPos val="nextTo"/>
        <c:crossAx val="-2128542792"/>
        <c:crosses val="autoZero"/>
        <c:crossBetween val="between"/>
      </c:valAx>
    </c:plotArea>
    <c:legend>
      <c:legendPos val="r"/>
      <c:layout/>
      <c:overlay val="0"/>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4"/>
          <c:order val="1"/>
          <c:tx>
            <c:strRef>
              <c:f>Sheet1!$F$2</c:f>
              <c:strCache>
                <c:ptCount val="1"/>
                <c:pt idx="0">
                  <c:v>Total Load (kW)</c:v>
                </c:pt>
              </c:strCache>
            </c:strRef>
          </c:tx>
          <c:marker>
            <c:symbol val="none"/>
          </c:marker>
          <c:cat>
            <c:numRef>
              <c:f>Sheet1!$A$3:$A$39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Sheet1!$F$3:$F$39</c:f>
              <c:numCache>
                <c:formatCode>General</c:formatCode>
                <c:ptCount val="37"/>
                <c:pt idx="0">
                  <c:v>3.87</c:v>
                </c:pt>
                <c:pt idx="1">
                  <c:v>3.9</c:v>
                </c:pt>
                <c:pt idx="2">
                  <c:v>3.96</c:v>
                </c:pt>
                <c:pt idx="3">
                  <c:v>4.109999999999999</c:v>
                </c:pt>
                <c:pt idx="4">
                  <c:v>4.199999999999997</c:v>
                </c:pt>
                <c:pt idx="5">
                  <c:v>4.44</c:v>
                </c:pt>
                <c:pt idx="6">
                  <c:v>4.68</c:v>
                </c:pt>
                <c:pt idx="7">
                  <c:v>4.859999999999998</c:v>
                </c:pt>
                <c:pt idx="8">
                  <c:v>5.1</c:v>
                </c:pt>
                <c:pt idx="9">
                  <c:v>5.25</c:v>
                </c:pt>
                <c:pt idx="10">
                  <c:v>5.4</c:v>
                </c:pt>
                <c:pt idx="11">
                  <c:v>5.699999999999997</c:v>
                </c:pt>
                <c:pt idx="12">
                  <c:v>6.0</c:v>
                </c:pt>
                <c:pt idx="13">
                  <c:v>6.06</c:v>
                </c:pt>
                <c:pt idx="14">
                  <c:v>6.119999999999997</c:v>
                </c:pt>
                <c:pt idx="15">
                  <c:v>6.18</c:v>
                </c:pt>
                <c:pt idx="16">
                  <c:v>6.24</c:v>
                </c:pt>
                <c:pt idx="17">
                  <c:v>6.21</c:v>
                </c:pt>
                <c:pt idx="18">
                  <c:v>6.18</c:v>
                </c:pt>
                <c:pt idx="19">
                  <c:v>6.149999999999999</c:v>
                </c:pt>
                <c:pt idx="20">
                  <c:v>6.119999999999997</c:v>
                </c:pt>
                <c:pt idx="21">
                  <c:v>6.24</c:v>
                </c:pt>
                <c:pt idx="22">
                  <c:v>6.33</c:v>
                </c:pt>
                <c:pt idx="23">
                  <c:v>6.42</c:v>
                </c:pt>
                <c:pt idx="24">
                  <c:v>6.51</c:v>
                </c:pt>
                <c:pt idx="25">
                  <c:v>6.42</c:v>
                </c:pt>
                <c:pt idx="26">
                  <c:v>6.33</c:v>
                </c:pt>
                <c:pt idx="27">
                  <c:v>6.24</c:v>
                </c:pt>
                <c:pt idx="28">
                  <c:v>6.119999999999997</c:v>
                </c:pt>
                <c:pt idx="29">
                  <c:v>6.105</c:v>
                </c:pt>
                <c:pt idx="30">
                  <c:v>6.09</c:v>
                </c:pt>
                <c:pt idx="31">
                  <c:v>6.074999999999998</c:v>
                </c:pt>
                <c:pt idx="32">
                  <c:v>6.06</c:v>
                </c:pt>
                <c:pt idx="33">
                  <c:v>5.819999999999998</c:v>
                </c:pt>
                <c:pt idx="34">
                  <c:v>5.58</c:v>
                </c:pt>
                <c:pt idx="35">
                  <c:v>5.34</c:v>
                </c:pt>
                <c:pt idx="36">
                  <c:v>5.1</c:v>
                </c:pt>
              </c:numCache>
            </c:numRef>
          </c:val>
          <c:smooth val="0"/>
        </c:ser>
        <c:ser>
          <c:idx val="5"/>
          <c:order val="2"/>
          <c:tx>
            <c:strRef>
              <c:f>Sheet1!$G$2</c:f>
              <c:strCache>
                <c:ptCount val="1"/>
                <c:pt idx="0">
                  <c:v>Transformer Limit (kW)</c:v>
                </c:pt>
              </c:strCache>
            </c:strRef>
          </c:tx>
          <c:marker>
            <c:symbol val="none"/>
          </c:marker>
          <c:cat>
            <c:numRef>
              <c:f>Sheet1!$A$3:$A$39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Sheet1!$G$3:$G$39</c:f>
              <c:numCache>
                <c:formatCode>General</c:formatCode>
                <c:ptCount val="37"/>
                <c:pt idx="0">
                  <c:v>40.0</c:v>
                </c:pt>
                <c:pt idx="1">
                  <c:v>40.0</c:v>
                </c:pt>
                <c:pt idx="2">
                  <c:v>40.0</c:v>
                </c:pt>
                <c:pt idx="3">
                  <c:v>40.0</c:v>
                </c:pt>
                <c:pt idx="4">
                  <c:v>40.0</c:v>
                </c:pt>
                <c:pt idx="5">
                  <c:v>40.0</c:v>
                </c:pt>
                <c:pt idx="6">
                  <c:v>40.0</c:v>
                </c:pt>
                <c:pt idx="7">
                  <c:v>40.0</c:v>
                </c:pt>
                <c:pt idx="8">
                  <c:v>40.0</c:v>
                </c:pt>
                <c:pt idx="9">
                  <c:v>40.0</c:v>
                </c:pt>
                <c:pt idx="10">
                  <c:v>40.0</c:v>
                </c:pt>
                <c:pt idx="11">
                  <c:v>40.0</c:v>
                </c:pt>
                <c:pt idx="12">
                  <c:v>40.0</c:v>
                </c:pt>
                <c:pt idx="13">
                  <c:v>40.0</c:v>
                </c:pt>
                <c:pt idx="14">
                  <c:v>40.0</c:v>
                </c:pt>
                <c:pt idx="15">
                  <c:v>40.0</c:v>
                </c:pt>
                <c:pt idx="16">
                  <c:v>40.0</c:v>
                </c:pt>
                <c:pt idx="17">
                  <c:v>40.0</c:v>
                </c:pt>
                <c:pt idx="18">
                  <c:v>40.0</c:v>
                </c:pt>
                <c:pt idx="19">
                  <c:v>40.0</c:v>
                </c:pt>
                <c:pt idx="20">
                  <c:v>40.0</c:v>
                </c:pt>
                <c:pt idx="21">
                  <c:v>40.0</c:v>
                </c:pt>
                <c:pt idx="22">
                  <c:v>40.0</c:v>
                </c:pt>
                <c:pt idx="23">
                  <c:v>40.0</c:v>
                </c:pt>
                <c:pt idx="24">
                  <c:v>40.0</c:v>
                </c:pt>
                <c:pt idx="25">
                  <c:v>40.0</c:v>
                </c:pt>
                <c:pt idx="26">
                  <c:v>40.0</c:v>
                </c:pt>
                <c:pt idx="27">
                  <c:v>40.0</c:v>
                </c:pt>
                <c:pt idx="28">
                  <c:v>40.0</c:v>
                </c:pt>
                <c:pt idx="29">
                  <c:v>40.0</c:v>
                </c:pt>
                <c:pt idx="30">
                  <c:v>40.0</c:v>
                </c:pt>
                <c:pt idx="31">
                  <c:v>40.0</c:v>
                </c:pt>
                <c:pt idx="32">
                  <c:v>40.0</c:v>
                </c:pt>
                <c:pt idx="33">
                  <c:v>40.0</c:v>
                </c:pt>
                <c:pt idx="34">
                  <c:v>40.0</c:v>
                </c:pt>
                <c:pt idx="35">
                  <c:v>40.0</c:v>
                </c:pt>
                <c:pt idx="36">
                  <c:v>40.0</c:v>
                </c:pt>
              </c:numCache>
            </c:numRef>
          </c:val>
          <c:smooth val="0"/>
        </c:ser>
        <c:dLbls>
          <c:showLegendKey val="0"/>
          <c:showVal val="0"/>
          <c:showCatName val="0"/>
          <c:showSerName val="0"/>
          <c:showPercent val="0"/>
          <c:showBubbleSize val="0"/>
        </c:dLbls>
        <c:marker val="1"/>
        <c:smooth val="0"/>
        <c:axId val="-2112683384"/>
        <c:axId val="-2112665512"/>
      </c:lineChart>
      <c:lineChart>
        <c:grouping val="standard"/>
        <c:varyColors val="0"/>
        <c:ser>
          <c:idx val="0"/>
          <c:order val="0"/>
          <c:tx>
            <c:strRef>
              <c:f>Sheet1!$B$2</c:f>
              <c:strCache>
                <c:ptCount val="1"/>
                <c:pt idx="0">
                  <c:v>TIS ($/kWh)</c:v>
                </c:pt>
              </c:strCache>
            </c:strRef>
          </c:tx>
          <c:marker>
            <c:symbol val="x"/>
            <c:size val="5"/>
          </c:marker>
          <c:cat>
            <c:numRef>
              <c:f>Sheet1!$A$3:$A$39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Sheet1!$B$3:$B$39</c:f>
              <c:numCache>
                <c:formatCode>"$"#,##0.000</c:formatCode>
                <c:ptCount val="37"/>
                <c:pt idx="0">
                  <c:v>0.05</c:v>
                </c:pt>
                <c:pt idx="1">
                  <c:v>0.05</c:v>
                </c:pt>
                <c:pt idx="2">
                  <c:v>0.05</c:v>
                </c:pt>
                <c:pt idx="3">
                  <c:v>0.055</c:v>
                </c:pt>
                <c:pt idx="4">
                  <c:v>0.055</c:v>
                </c:pt>
                <c:pt idx="5">
                  <c:v>0.055</c:v>
                </c:pt>
                <c:pt idx="6">
                  <c:v>0.055</c:v>
                </c:pt>
                <c:pt idx="7">
                  <c:v>0.06</c:v>
                </c:pt>
                <c:pt idx="8">
                  <c:v>0.06</c:v>
                </c:pt>
                <c:pt idx="9">
                  <c:v>0.06</c:v>
                </c:pt>
                <c:pt idx="10">
                  <c:v>0.06</c:v>
                </c:pt>
                <c:pt idx="11">
                  <c:v>0.065</c:v>
                </c:pt>
                <c:pt idx="12">
                  <c:v>0.065</c:v>
                </c:pt>
                <c:pt idx="13">
                  <c:v>0.065</c:v>
                </c:pt>
                <c:pt idx="14">
                  <c:v>0.07</c:v>
                </c:pt>
                <c:pt idx="15">
                  <c:v>0.07</c:v>
                </c:pt>
                <c:pt idx="16">
                  <c:v>0.07</c:v>
                </c:pt>
                <c:pt idx="17">
                  <c:v>0.07</c:v>
                </c:pt>
                <c:pt idx="18">
                  <c:v>0.065</c:v>
                </c:pt>
                <c:pt idx="19">
                  <c:v>0.065</c:v>
                </c:pt>
                <c:pt idx="20">
                  <c:v>0.06</c:v>
                </c:pt>
                <c:pt idx="21">
                  <c:v>0.05</c:v>
                </c:pt>
                <c:pt idx="22">
                  <c:v>0.05</c:v>
                </c:pt>
                <c:pt idx="23">
                  <c:v>0.04</c:v>
                </c:pt>
                <c:pt idx="24">
                  <c:v>0.04</c:v>
                </c:pt>
                <c:pt idx="25">
                  <c:v>0.04</c:v>
                </c:pt>
                <c:pt idx="26">
                  <c:v>0.04</c:v>
                </c:pt>
                <c:pt idx="27">
                  <c:v>0.04</c:v>
                </c:pt>
                <c:pt idx="28">
                  <c:v>0.04</c:v>
                </c:pt>
                <c:pt idx="29">
                  <c:v>0.04</c:v>
                </c:pt>
                <c:pt idx="30">
                  <c:v>0.035</c:v>
                </c:pt>
                <c:pt idx="31">
                  <c:v>0.035</c:v>
                </c:pt>
                <c:pt idx="32">
                  <c:v>0.035</c:v>
                </c:pt>
                <c:pt idx="33">
                  <c:v>0.035</c:v>
                </c:pt>
                <c:pt idx="34">
                  <c:v>0.035</c:v>
                </c:pt>
                <c:pt idx="35">
                  <c:v>0.035</c:v>
                </c:pt>
                <c:pt idx="36">
                  <c:v>0.035</c:v>
                </c:pt>
              </c:numCache>
            </c:numRef>
          </c:val>
          <c:smooth val="0"/>
        </c:ser>
        <c:dLbls>
          <c:showLegendKey val="0"/>
          <c:showVal val="0"/>
          <c:showCatName val="0"/>
          <c:showSerName val="0"/>
          <c:showPercent val="0"/>
          <c:showBubbleSize val="0"/>
        </c:dLbls>
        <c:marker val="1"/>
        <c:smooth val="0"/>
        <c:axId val="-2126104040"/>
        <c:axId val="-2112670136"/>
      </c:lineChart>
      <c:catAx>
        <c:axId val="-2112683384"/>
        <c:scaling>
          <c:orientation val="minMax"/>
        </c:scaling>
        <c:delete val="0"/>
        <c:axPos val="b"/>
        <c:title>
          <c:tx>
            <c:rich>
              <a:bodyPr/>
              <a:lstStyle/>
              <a:p>
                <a:pPr>
                  <a:defRPr sz="1200"/>
                </a:pPr>
                <a:r>
                  <a:rPr lang="en-US" sz="1200" dirty="0" smtClean="0"/>
                  <a:t>Time of Day</a:t>
                </a:r>
                <a:endParaRPr lang="en-US" sz="1200" dirty="0"/>
              </a:p>
            </c:rich>
          </c:tx>
          <c:layout/>
          <c:overlay val="0"/>
        </c:title>
        <c:numFmt formatCode="h:mm;@" sourceLinked="1"/>
        <c:majorTickMark val="out"/>
        <c:minorTickMark val="none"/>
        <c:tickLblPos val="nextTo"/>
        <c:crossAx val="-2112665512"/>
        <c:crosses val="autoZero"/>
        <c:auto val="1"/>
        <c:lblAlgn val="ctr"/>
        <c:lblOffset val="100"/>
        <c:noMultiLvlLbl val="0"/>
      </c:catAx>
      <c:valAx>
        <c:axId val="-2112665512"/>
        <c:scaling>
          <c:orientation val="minMax"/>
          <c:max val="70.0"/>
        </c:scaling>
        <c:delete val="0"/>
        <c:axPos val="l"/>
        <c:majorGridlines/>
        <c:title>
          <c:tx>
            <c:rich>
              <a:bodyPr rot="-5400000" vert="horz"/>
              <a:lstStyle/>
              <a:p>
                <a:pPr>
                  <a:defRPr sz="1200"/>
                </a:pPr>
                <a:r>
                  <a:rPr lang="en-US" sz="1200" dirty="0" smtClean="0"/>
                  <a:t>Kilowatts</a:t>
                </a:r>
              </a:p>
            </c:rich>
          </c:tx>
          <c:layout/>
          <c:overlay val="0"/>
        </c:title>
        <c:numFmt formatCode="General" sourceLinked="1"/>
        <c:majorTickMark val="out"/>
        <c:minorTickMark val="none"/>
        <c:tickLblPos val="nextTo"/>
        <c:crossAx val="-2112683384"/>
        <c:crosses val="autoZero"/>
        <c:crossBetween val="between"/>
      </c:valAx>
      <c:valAx>
        <c:axId val="-2112670136"/>
        <c:scaling>
          <c:orientation val="minMax"/>
          <c:max val="0.2"/>
        </c:scaling>
        <c:delete val="0"/>
        <c:axPos val="r"/>
        <c:title>
          <c:tx>
            <c:rich>
              <a:bodyPr rot="-5400000" vert="horz"/>
              <a:lstStyle/>
              <a:p>
                <a:pPr>
                  <a:defRPr sz="1200"/>
                </a:pPr>
                <a:r>
                  <a:rPr lang="en-US" sz="1200" dirty="0" smtClean="0"/>
                  <a:t>$ / Kilowatt-hour</a:t>
                </a:r>
                <a:endParaRPr lang="en-US" sz="1200" dirty="0"/>
              </a:p>
            </c:rich>
          </c:tx>
          <c:layout/>
          <c:overlay val="0"/>
        </c:title>
        <c:numFmt formatCode="&quot;$&quot;#,##0.000" sourceLinked="1"/>
        <c:majorTickMark val="out"/>
        <c:minorTickMark val="none"/>
        <c:tickLblPos val="nextTo"/>
        <c:crossAx val="-2126104040"/>
        <c:crosses val="max"/>
        <c:crossBetween val="between"/>
      </c:valAx>
      <c:catAx>
        <c:axId val="-2126104040"/>
        <c:scaling>
          <c:orientation val="minMax"/>
        </c:scaling>
        <c:delete val="1"/>
        <c:axPos val="b"/>
        <c:numFmt formatCode="h:mm;@" sourceLinked="1"/>
        <c:majorTickMark val="out"/>
        <c:minorTickMark val="none"/>
        <c:tickLblPos val="nextTo"/>
        <c:crossAx val="-2112670136"/>
        <c:crosses val="autoZero"/>
        <c:auto val="1"/>
        <c:lblAlgn val="ctr"/>
        <c:lblOffset val="100"/>
        <c:noMultiLvlLbl val="0"/>
      </c:catAx>
    </c:plotArea>
    <c:legend>
      <c:legendPos val="r"/>
      <c:layout>
        <c:manualLayout>
          <c:xMode val="edge"/>
          <c:yMode val="edge"/>
          <c:x val="0.459659598471244"/>
          <c:y val="0.0406606257563436"/>
          <c:w val="0.217386448049054"/>
          <c:h val="0.175141686504303"/>
        </c:manualLayout>
      </c:layout>
      <c:overlay val="0"/>
      <c:spPr>
        <a:solidFill>
          <a:schemeClr val="bg1"/>
        </a:solidFill>
        <a:ln>
          <a:solidFill>
            <a:schemeClr val="tx1"/>
          </a:solidFill>
        </a:ln>
      </c:sp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1"/>
          <c:order val="1"/>
          <c:tx>
            <c:strRef>
              <c:f>Sheet1!$J$2</c:f>
              <c:strCache>
                <c:ptCount val="1"/>
                <c:pt idx="0">
                  <c:v>House1-1 (kW)</c:v>
                </c:pt>
              </c:strCache>
            </c:strRef>
          </c:tx>
          <c:marker>
            <c:symbol val="none"/>
          </c:marker>
          <c:cat>
            <c:numRef>
              <c:f>Sheet1!$H$3:$H$39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Sheet1!$J$3:$J$39</c:f>
              <c:numCache>
                <c:formatCode>General</c:formatCode>
                <c:ptCount val="37"/>
                <c:pt idx="0">
                  <c:v>1.29</c:v>
                </c:pt>
                <c:pt idx="1">
                  <c:v>1.3</c:v>
                </c:pt>
                <c:pt idx="2">
                  <c:v>1.32</c:v>
                </c:pt>
                <c:pt idx="3">
                  <c:v>1.37</c:v>
                </c:pt>
                <c:pt idx="4">
                  <c:v>19.4</c:v>
                </c:pt>
                <c:pt idx="5">
                  <c:v>19.48</c:v>
                </c:pt>
                <c:pt idx="6">
                  <c:v>19.56</c:v>
                </c:pt>
                <c:pt idx="7">
                  <c:v>19.62</c:v>
                </c:pt>
                <c:pt idx="8">
                  <c:v>19.7</c:v>
                </c:pt>
                <c:pt idx="9">
                  <c:v>19.75</c:v>
                </c:pt>
                <c:pt idx="10">
                  <c:v>19.8</c:v>
                </c:pt>
                <c:pt idx="11">
                  <c:v>19.9</c:v>
                </c:pt>
                <c:pt idx="12">
                  <c:v>20.0</c:v>
                </c:pt>
                <c:pt idx="13">
                  <c:v>20.02</c:v>
                </c:pt>
                <c:pt idx="14">
                  <c:v>2.04</c:v>
                </c:pt>
                <c:pt idx="15">
                  <c:v>2.06</c:v>
                </c:pt>
                <c:pt idx="16">
                  <c:v>2.08</c:v>
                </c:pt>
                <c:pt idx="17">
                  <c:v>2.07</c:v>
                </c:pt>
                <c:pt idx="18">
                  <c:v>2.06</c:v>
                </c:pt>
                <c:pt idx="19">
                  <c:v>2.05</c:v>
                </c:pt>
                <c:pt idx="20">
                  <c:v>2.04</c:v>
                </c:pt>
                <c:pt idx="21">
                  <c:v>2.08</c:v>
                </c:pt>
                <c:pt idx="22">
                  <c:v>2.11</c:v>
                </c:pt>
                <c:pt idx="23">
                  <c:v>2.14</c:v>
                </c:pt>
                <c:pt idx="24">
                  <c:v>2.17</c:v>
                </c:pt>
                <c:pt idx="25">
                  <c:v>2.14</c:v>
                </c:pt>
                <c:pt idx="26">
                  <c:v>2.11</c:v>
                </c:pt>
                <c:pt idx="27">
                  <c:v>2.08</c:v>
                </c:pt>
                <c:pt idx="28">
                  <c:v>2.04</c:v>
                </c:pt>
                <c:pt idx="29">
                  <c:v>2.035</c:v>
                </c:pt>
                <c:pt idx="30">
                  <c:v>2.03</c:v>
                </c:pt>
                <c:pt idx="31">
                  <c:v>2.025</c:v>
                </c:pt>
                <c:pt idx="32">
                  <c:v>2.02</c:v>
                </c:pt>
                <c:pt idx="33">
                  <c:v>1.94</c:v>
                </c:pt>
                <c:pt idx="34">
                  <c:v>1.86</c:v>
                </c:pt>
                <c:pt idx="35">
                  <c:v>1.78</c:v>
                </c:pt>
                <c:pt idx="36">
                  <c:v>1.7</c:v>
                </c:pt>
              </c:numCache>
            </c:numRef>
          </c:val>
          <c:smooth val="0"/>
        </c:ser>
        <c:ser>
          <c:idx val="4"/>
          <c:order val="2"/>
          <c:tx>
            <c:strRef>
              <c:f>Sheet1!$M$2</c:f>
              <c:strCache>
                <c:ptCount val="1"/>
                <c:pt idx="0">
                  <c:v>Total Load (kW)</c:v>
                </c:pt>
              </c:strCache>
            </c:strRef>
          </c:tx>
          <c:marker>
            <c:symbol val="none"/>
          </c:marker>
          <c:cat>
            <c:numRef>
              <c:f>Sheet1!$H$3:$H$39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Sheet1!$M$3:$M$39</c:f>
              <c:numCache>
                <c:formatCode>General</c:formatCode>
                <c:ptCount val="37"/>
                <c:pt idx="0">
                  <c:v>3.87</c:v>
                </c:pt>
                <c:pt idx="1">
                  <c:v>3.9</c:v>
                </c:pt>
                <c:pt idx="2">
                  <c:v>3.96</c:v>
                </c:pt>
                <c:pt idx="3">
                  <c:v>4.109999999999999</c:v>
                </c:pt>
                <c:pt idx="4">
                  <c:v>22.2</c:v>
                </c:pt>
                <c:pt idx="5">
                  <c:v>22.44</c:v>
                </c:pt>
                <c:pt idx="6">
                  <c:v>22.68</c:v>
                </c:pt>
                <c:pt idx="7">
                  <c:v>22.86</c:v>
                </c:pt>
                <c:pt idx="8">
                  <c:v>23.1</c:v>
                </c:pt>
                <c:pt idx="9">
                  <c:v>23.25</c:v>
                </c:pt>
                <c:pt idx="10">
                  <c:v>23.4</c:v>
                </c:pt>
                <c:pt idx="11">
                  <c:v>23.7</c:v>
                </c:pt>
                <c:pt idx="12">
                  <c:v>24.0</c:v>
                </c:pt>
                <c:pt idx="13">
                  <c:v>24.06</c:v>
                </c:pt>
                <c:pt idx="14">
                  <c:v>6.119999999999997</c:v>
                </c:pt>
                <c:pt idx="15">
                  <c:v>6.18</c:v>
                </c:pt>
                <c:pt idx="16">
                  <c:v>6.24</c:v>
                </c:pt>
                <c:pt idx="17">
                  <c:v>6.21</c:v>
                </c:pt>
                <c:pt idx="18">
                  <c:v>6.18</c:v>
                </c:pt>
                <c:pt idx="19">
                  <c:v>6.149999999999999</c:v>
                </c:pt>
                <c:pt idx="20">
                  <c:v>6.119999999999997</c:v>
                </c:pt>
                <c:pt idx="21">
                  <c:v>6.24</c:v>
                </c:pt>
                <c:pt idx="22">
                  <c:v>6.33</c:v>
                </c:pt>
                <c:pt idx="23">
                  <c:v>6.42</c:v>
                </c:pt>
                <c:pt idx="24">
                  <c:v>6.51</c:v>
                </c:pt>
                <c:pt idx="25">
                  <c:v>6.42</c:v>
                </c:pt>
                <c:pt idx="26">
                  <c:v>6.33</c:v>
                </c:pt>
                <c:pt idx="27">
                  <c:v>6.24</c:v>
                </c:pt>
                <c:pt idx="28">
                  <c:v>6.119999999999997</c:v>
                </c:pt>
                <c:pt idx="29">
                  <c:v>6.105</c:v>
                </c:pt>
                <c:pt idx="30">
                  <c:v>6.09</c:v>
                </c:pt>
                <c:pt idx="31">
                  <c:v>6.074999999999998</c:v>
                </c:pt>
                <c:pt idx="32">
                  <c:v>6.06</c:v>
                </c:pt>
                <c:pt idx="33">
                  <c:v>5.819999999999998</c:v>
                </c:pt>
                <c:pt idx="34">
                  <c:v>5.58</c:v>
                </c:pt>
                <c:pt idx="35">
                  <c:v>5.34</c:v>
                </c:pt>
                <c:pt idx="36">
                  <c:v>5.1</c:v>
                </c:pt>
              </c:numCache>
            </c:numRef>
          </c:val>
          <c:smooth val="0"/>
        </c:ser>
        <c:ser>
          <c:idx val="5"/>
          <c:order val="3"/>
          <c:tx>
            <c:strRef>
              <c:f>Sheet1!$N$2</c:f>
              <c:strCache>
                <c:ptCount val="1"/>
                <c:pt idx="0">
                  <c:v>Transformer Limit (kW)</c:v>
                </c:pt>
              </c:strCache>
            </c:strRef>
          </c:tx>
          <c:marker>
            <c:symbol val="none"/>
          </c:marker>
          <c:cat>
            <c:numRef>
              <c:f>Sheet1!$H$3:$H$39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Sheet1!$N$3:$N$39</c:f>
              <c:numCache>
                <c:formatCode>General</c:formatCode>
                <c:ptCount val="37"/>
                <c:pt idx="0">
                  <c:v>40.0</c:v>
                </c:pt>
                <c:pt idx="1">
                  <c:v>40.0</c:v>
                </c:pt>
                <c:pt idx="2">
                  <c:v>40.0</c:v>
                </c:pt>
                <c:pt idx="3">
                  <c:v>40.0</c:v>
                </c:pt>
                <c:pt idx="4">
                  <c:v>40.0</c:v>
                </c:pt>
                <c:pt idx="5">
                  <c:v>40.0</c:v>
                </c:pt>
                <c:pt idx="6">
                  <c:v>40.0</c:v>
                </c:pt>
                <c:pt idx="7">
                  <c:v>40.0</c:v>
                </c:pt>
                <c:pt idx="8">
                  <c:v>40.0</c:v>
                </c:pt>
                <c:pt idx="9">
                  <c:v>40.0</c:v>
                </c:pt>
                <c:pt idx="10">
                  <c:v>40.0</c:v>
                </c:pt>
                <c:pt idx="11">
                  <c:v>40.0</c:v>
                </c:pt>
                <c:pt idx="12">
                  <c:v>40.0</c:v>
                </c:pt>
                <c:pt idx="13">
                  <c:v>40.0</c:v>
                </c:pt>
                <c:pt idx="14">
                  <c:v>40.0</c:v>
                </c:pt>
                <c:pt idx="15">
                  <c:v>40.0</c:v>
                </c:pt>
                <c:pt idx="16">
                  <c:v>40.0</c:v>
                </c:pt>
                <c:pt idx="17">
                  <c:v>40.0</c:v>
                </c:pt>
                <c:pt idx="18">
                  <c:v>40.0</c:v>
                </c:pt>
                <c:pt idx="19">
                  <c:v>40.0</c:v>
                </c:pt>
                <c:pt idx="20">
                  <c:v>40.0</c:v>
                </c:pt>
                <c:pt idx="21">
                  <c:v>40.0</c:v>
                </c:pt>
                <c:pt idx="22">
                  <c:v>40.0</c:v>
                </c:pt>
                <c:pt idx="23">
                  <c:v>40.0</c:v>
                </c:pt>
                <c:pt idx="24">
                  <c:v>40.0</c:v>
                </c:pt>
                <c:pt idx="25">
                  <c:v>40.0</c:v>
                </c:pt>
                <c:pt idx="26">
                  <c:v>40.0</c:v>
                </c:pt>
                <c:pt idx="27">
                  <c:v>40.0</c:v>
                </c:pt>
                <c:pt idx="28">
                  <c:v>40.0</c:v>
                </c:pt>
                <c:pt idx="29">
                  <c:v>40.0</c:v>
                </c:pt>
                <c:pt idx="30">
                  <c:v>40.0</c:v>
                </c:pt>
                <c:pt idx="31">
                  <c:v>40.0</c:v>
                </c:pt>
                <c:pt idx="32">
                  <c:v>40.0</c:v>
                </c:pt>
                <c:pt idx="33">
                  <c:v>40.0</c:v>
                </c:pt>
                <c:pt idx="34">
                  <c:v>40.0</c:v>
                </c:pt>
                <c:pt idx="35">
                  <c:v>40.0</c:v>
                </c:pt>
                <c:pt idx="36">
                  <c:v>40.0</c:v>
                </c:pt>
              </c:numCache>
            </c:numRef>
          </c:val>
          <c:smooth val="0"/>
        </c:ser>
        <c:dLbls>
          <c:showLegendKey val="0"/>
          <c:showVal val="0"/>
          <c:showCatName val="0"/>
          <c:showSerName val="0"/>
          <c:showPercent val="0"/>
          <c:showBubbleSize val="0"/>
        </c:dLbls>
        <c:marker val="1"/>
        <c:smooth val="0"/>
        <c:axId val="-2124661800"/>
        <c:axId val="-2124624328"/>
      </c:lineChart>
      <c:lineChart>
        <c:grouping val="standard"/>
        <c:varyColors val="0"/>
        <c:ser>
          <c:idx val="0"/>
          <c:order val="0"/>
          <c:tx>
            <c:strRef>
              <c:f>Sheet1!$I$2</c:f>
              <c:strCache>
                <c:ptCount val="1"/>
                <c:pt idx="0">
                  <c:v>TIS-1 ($/kWh)</c:v>
                </c:pt>
              </c:strCache>
            </c:strRef>
          </c:tx>
          <c:marker>
            <c:symbol val="x"/>
            <c:size val="5"/>
          </c:marker>
          <c:cat>
            <c:numRef>
              <c:f>Sheet1!$H$3:$H$39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Sheet1!$I$3:$I$39</c:f>
              <c:numCache>
                <c:formatCode>"$"#,##0.000</c:formatCode>
                <c:ptCount val="37"/>
                <c:pt idx="0">
                  <c:v>0.05</c:v>
                </c:pt>
                <c:pt idx="1">
                  <c:v>0.05</c:v>
                </c:pt>
                <c:pt idx="2">
                  <c:v>0.05</c:v>
                </c:pt>
                <c:pt idx="3">
                  <c:v>0.055</c:v>
                </c:pt>
                <c:pt idx="4">
                  <c:v>0.055</c:v>
                </c:pt>
                <c:pt idx="5">
                  <c:v>0.055</c:v>
                </c:pt>
                <c:pt idx="6">
                  <c:v>0.055</c:v>
                </c:pt>
                <c:pt idx="7">
                  <c:v>0.06</c:v>
                </c:pt>
                <c:pt idx="8">
                  <c:v>0.06</c:v>
                </c:pt>
                <c:pt idx="9">
                  <c:v>0.06</c:v>
                </c:pt>
                <c:pt idx="10">
                  <c:v>0.06</c:v>
                </c:pt>
                <c:pt idx="11">
                  <c:v>0.065</c:v>
                </c:pt>
                <c:pt idx="12">
                  <c:v>0.065</c:v>
                </c:pt>
                <c:pt idx="13">
                  <c:v>0.065</c:v>
                </c:pt>
                <c:pt idx="14">
                  <c:v>0.07</c:v>
                </c:pt>
                <c:pt idx="15">
                  <c:v>0.07</c:v>
                </c:pt>
                <c:pt idx="16">
                  <c:v>0.07</c:v>
                </c:pt>
                <c:pt idx="17">
                  <c:v>0.07</c:v>
                </c:pt>
                <c:pt idx="18">
                  <c:v>0.065</c:v>
                </c:pt>
                <c:pt idx="19">
                  <c:v>0.065</c:v>
                </c:pt>
                <c:pt idx="20">
                  <c:v>0.06</c:v>
                </c:pt>
                <c:pt idx="21">
                  <c:v>0.05</c:v>
                </c:pt>
                <c:pt idx="22">
                  <c:v>0.05</c:v>
                </c:pt>
                <c:pt idx="23">
                  <c:v>0.04</c:v>
                </c:pt>
                <c:pt idx="24">
                  <c:v>0.04</c:v>
                </c:pt>
                <c:pt idx="25">
                  <c:v>0.04</c:v>
                </c:pt>
                <c:pt idx="26">
                  <c:v>0.04</c:v>
                </c:pt>
                <c:pt idx="27">
                  <c:v>0.04</c:v>
                </c:pt>
                <c:pt idx="28">
                  <c:v>0.04</c:v>
                </c:pt>
                <c:pt idx="29">
                  <c:v>0.04</c:v>
                </c:pt>
                <c:pt idx="30">
                  <c:v>0.035</c:v>
                </c:pt>
                <c:pt idx="31">
                  <c:v>0.035</c:v>
                </c:pt>
                <c:pt idx="32">
                  <c:v>0.035</c:v>
                </c:pt>
                <c:pt idx="33">
                  <c:v>0.035</c:v>
                </c:pt>
                <c:pt idx="34">
                  <c:v>0.035</c:v>
                </c:pt>
                <c:pt idx="35">
                  <c:v>0.035</c:v>
                </c:pt>
                <c:pt idx="36">
                  <c:v>0.035</c:v>
                </c:pt>
              </c:numCache>
            </c:numRef>
          </c:val>
          <c:smooth val="0"/>
        </c:ser>
        <c:dLbls>
          <c:showLegendKey val="0"/>
          <c:showVal val="0"/>
          <c:showCatName val="0"/>
          <c:showSerName val="0"/>
          <c:showPercent val="0"/>
          <c:showBubbleSize val="0"/>
        </c:dLbls>
        <c:marker val="1"/>
        <c:smooth val="0"/>
        <c:axId val="-2126812376"/>
        <c:axId val="-2127268040"/>
      </c:lineChart>
      <c:catAx>
        <c:axId val="-2124661800"/>
        <c:scaling>
          <c:orientation val="minMax"/>
        </c:scaling>
        <c:delete val="0"/>
        <c:axPos val="b"/>
        <c:title>
          <c:tx>
            <c:rich>
              <a:bodyPr/>
              <a:lstStyle/>
              <a:p>
                <a:pPr>
                  <a:defRPr sz="1200"/>
                </a:pPr>
                <a:r>
                  <a:rPr lang="en-US" sz="1200" dirty="0" smtClean="0"/>
                  <a:t>Time of Day</a:t>
                </a:r>
                <a:endParaRPr lang="en-US" sz="1200" dirty="0"/>
              </a:p>
            </c:rich>
          </c:tx>
          <c:layout/>
          <c:overlay val="0"/>
        </c:title>
        <c:numFmt formatCode="h:mm;@" sourceLinked="1"/>
        <c:majorTickMark val="out"/>
        <c:minorTickMark val="none"/>
        <c:tickLblPos val="nextTo"/>
        <c:crossAx val="-2124624328"/>
        <c:crosses val="autoZero"/>
        <c:auto val="1"/>
        <c:lblAlgn val="ctr"/>
        <c:lblOffset val="100"/>
        <c:noMultiLvlLbl val="0"/>
      </c:catAx>
      <c:valAx>
        <c:axId val="-2124624328"/>
        <c:scaling>
          <c:orientation val="minMax"/>
          <c:max val="70.0"/>
        </c:scaling>
        <c:delete val="0"/>
        <c:axPos val="l"/>
        <c:majorGridlines/>
        <c:title>
          <c:tx>
            <c:rich>
              <a:bodyPr rot="-5400000" vert="horz"/>
              <a:lstStyle/>
              <a:p>
                <a:pPr>
                  <a:defRPr sz="1200"/>
                </a:pPr>
                <a:r>
                  <a:rPr lang="en-US" sz="1200" dirty="0" smtClean="0"/>
                  <a:t>Kilowatts</a:t>
                </a:r>
                <a:endParaRPr lang="en-US" sz="1200" dirty="0"/>
              </a:p>
            </c:rich>
          </c:tx>
          <c:layout/>
          <c:overlay val="0"/>
        </c:title>
        <c:numFmt formatCode="General" sourceLinked="1"/>
        <c:majorTickMark val="out"/>
        <c:minorTickMark val="none"/>
        <c:tickLblPos val="nextTo"/>
        <c:crossAx val="-2124661800"/>
        <c:crosses val="autoZero"/>
        <c:crossBetween val="between"/>
      </c:valAx>
      <c:valAx>
        <c:axId val="-2127268040"/>
        <c:scaling>
          <c:orientation val="minMax"/>
          <c:max val="0.2"/>
        </c:scaling>
        <c:delete val="0"/>
        <c:axPos val="r"/>
        <c:title>
          <c:tx>
            <c:rich>
              <a:bodyPr rot="-5400000" vert="horz"/>
              <a:lstStyle/>
              <a:p>
                <a:pPr>
                  <a:defRPr sz="1200"/>
                </a:pPr>
                <a:r>
                  <a:rPr lang="en-US" sz="1200" dirty="0" smtClean="0"/>
                  <a:t>$/Kilowatt-hour</a:t>
                </a:r>
                <a:endParaRPr lang="en-US" sz="1200" dirty="0"/>
              </a:p>
            </c:rich>
          </c:tx>
          <c:layout/>
          <c:overlay val="0"/>
        </c:title>
        <c:numFmt formatCode="&quot;$&quot;#,##0.000" sourceLinked="1"/>
        <c:majorTickMark val="out"/>
        <c:minorTickMark val="none"/>
        <c:tickLblPos val="nextTo"/>
        <c:crossAx val="-2126812376"/>
        <c:crosses val="max"/>
        <c:crossBetween val="between"/>
      </c:valAx>
      <c:catAx>
        <c:axId val="-2126812376"/>
        <c:scaling>
          <c:orientation val="minMax"/>
        </c:scaling>
        <c:delete val="1"/>
        <c:axPos val="b"/>
        <c:numFmt formatCode="h:mm;@" sourceLinked="1"/>
        <c:majorTickMark val="out"/>
        <c:minorTickMark val="none"/>
        <c:tickLblPos val="nextTo"/>
        <c:crossAx val="-2127268040"/>
        <c:crosses val="autoZero"/>
        <c:auto val="1"/>
        <c:lblAlgn val="ctr"/>
        <c:lblOffset val="100"/>
        <c:noMultiLvlLbl val="0"/>
      </c:catAx>
    </c:plotArea>
    <c:legend>
      <c:legendPos val="r"/>
      <c:layout>
        <c:manualLayout>
          <c:xMode val="edge"/>
          <c:yMode val="edge"/>
          <c:x val="0.50054669153198"/>
          <c:y val="0.0422221571172539"/>
          <c:w val="0.180102915951973"/>
          <c:h val="0.232845372589296"/>
        </c:manualLayout>
      </c:layout>
      <c:overlay val="0"/>
      <c:spPr>
        <a:solidFill>
          <a:schemeClr val="bg1"/>
        </a:solidFill>
        <a:ln>
          <a:solidFill>
            <a:schemeClr val="tx1"/>
          </a:solidFill>
        </a:ln>
      </c:sp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2"/>
          <c:order val="1"/>
          <c:tx>
            <c:strRef>
              <c:f>Sheet1!$R$2</c:f>
              <c:strCache>
                <c:ptCount val="1"/>
                <c:pt idx="0">
                  <c:v>House2-2 (kW)</c:v>
                </c:pt>
              </c:strCache>
            </c:strRef>
          </c:tx>
          <c:marker>
            <c:symbol val="none"/>
          </c:marker>
          <c:cat>
            <c:numRef>
              <c:f>Sheet1!$O$3:$O$39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Sheet1!$R$3:$R$39</c:f>
              <c:numCache>
                <c:formatCode>General</c:formatCode>
                <c:ptCount val="37"/>
                <c:pt idx="0">
                  <c:v>1.29</c:v>
                </c:pt>
                <c:pt idx="1">
                  <c:v>1.3</c:v>
                </c:pt>
                <c:pt idx="2">
                  <c:v>1.32</c:v>
                </c:pt>
                <c:pt idx="3">
                  <c:v>1.37</c:v>
                </c:pt>
                <c:pt idx="4">
                  <c:v>1.4</c:v>
                </c:pt>
                <c:pt idx="5">
                  <c:v>1.48</c:v>
                </c:pt>
                <c:pt idx="6">
                  <c:v>1.56</c:v>
                </c:pt>
                <c:pt idx="7">
                  <c:v>1.62</c:v>
                </c:pt>
                <c:pt idx="8">
                  <c:v>19.7</c:v>
                </c:pt>
                <c:pt idx="9">
                  <c:v>19.75</c:v>
                </c:pt>
                <c:pt idx="10">
                  <c:v>19.8</c:v>
                </c:pt>
                <c:pt idx="11">
                  <c:v>19.9</c:v>
                </c:pt>
                <c:pt idx="12">
                  <c:v>20.0</c:v>
                </c:pt>
                <c:pt idx="13">
                  <c:v>20.02</c:v>
                </c:pt>
                <c:pt idx="14">
                  <c:v>20.04</c:v>
                </c:pt>
                <c:pt idx="15">
                  <c:v>20.06</c:v>
                </c:pt>
                <c:pt idx="16">
                  <c:v>20.08</c:v>
                </c:pt>
                <c:pt idx="17">
                  <c:v>20.07</c:v>
                </c:pt>
                <c:pt idx="18">
                  <c:v>2.06</c:v>
                </c:pt>
                <c:pt idx="19">
                  <c:v>2.05</c:v>
                </c:pt>
                <c:pt idx="20">
                  <c:v>2.04</c:v>
                </c:pt>
                <c:pt idx="21">
                  <c:v>2.08</c:v>
                </c:pt>
                <c:pt idx="22">
                  <c:v>2.11</c:v>
                </c:pt>
                <c:pt idx="23">
                  <c:v>2.14</c:v>
                </c:pt>
                <c:pt idx="24">
                  <c:v>2.17</c:v>
                </c:pt>
                <c:pt idx="25">
                  <c:v>2.14</c:v>
                </c:pt>
                <c:pt idx="26">
                  <c:v>2.11</c:v>
                </c:pt>
                <c:pt idx="27">
                  <c:v>2.08</c:v>
                </c:pt>
                <c:pt idx="28">
                  <c:v>2.04</c:v>
                </c:pt>
                <c:pt idx="29">
                  <c:v>2.035</c:v>
                </c:pt>
                <c:pt idx="30">
                  <c:v>2.03</c:v>
                </c:pt>
                <c:pt idx="31">
                  <c:v>2.025</c:v>
                </c:pt>
                <c:pt idx="32">
                  <c:v>2.02</c:v>
                </c:pt>
                <c:pt idx="33">
                  <c:v>1.94</c:v>
                </c:pt>
                <c:pt idx="34">
                  <c:v>1.86</c:v>
                </c:pt>
                <c:pt idx="35">
                  <c:v>1.78</c:v>
                </c:pt>
                <c:pt idx="36">
                  <c:v>1.7</c:v>
                </c:pt>
              </c:numCache>
            </c:numRef>
          </c:val>
          <c:smooth val="0"/>
        </c:ser>
        <c:ser>
          <c:idx val="4"/>
          <c:order val="2"/>
          <c:tx>
            <c:strRef>
              <c:f>Sheet1!$T$2</c:f>
              <c:strCache>
                <c:ptCount val="1"/>
                <c:pt idx="0">
                  <c:v>Total Load (kW)</c:v>
                </c:pt>
              </c:strCache>
            </c:strRef>
          </c:tx>
          <c:marker>
            <c:symbol val="none"/>
          </c:marker>
          <c:cat>
            <c:numRef>
              <c:f>Sheet1!$O$3:$O$39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Sheet1!$T$3:$T$39</c:f>
              <c:numCache>
                <c:formatCode>General</c:formatCode>
                <c:ptCount val="37"/>
                <c:pt idx="0">
                  <c:v>3.87</c:v>
                </c:pt>
                <c:pt idx="1">
                  <c:v>3.9</c:v>
                </c:pt>
                <c:pt idx="2">
                  <c:v>3.96</c:v>
                </c:pt>
                <c:pt idx="3">
                  <c:v>4.109999999999999</c:v>
                </c:pt>
                <c:pt idx="4">
                  <c:v>22.2</c:v>
                </c:pt>
                <c:pt idx="5">
                  <c:v>22.44</c:v>
                </c:pt>
                <c:pt idx="6">
                  <c:v>22.68</c:v>
                </c:pt>
                <c:pt idx="7">
                  <c:v>22.86</c:v>
                </c:pt>
                <c:pt idx="8">
                  <c:v>41.1</c:v>
                </c:pt>
                <c:pt idx="9">
                  <c:v>41.25</c:v>
                </c:pt>
                <c:pt idx="10">
                  <c:v>41.4</c:v>
                </c:pt>
                <c:pt idx="11">
                  <c:v>41.7</c:v>
                </c:pt>
                <c:pt idx="12">
                  <c:v>42.0</c:v>
                </c:pt>
                <c:pt idx="13">
                  <c:v>42.06</c:v>
                </c:pt>
                <c:pt idx="14">
                  <c:v>24.12</c:v>
                </c:pt>
                <c:pt idx="15">
                  <c:v>24.18</c:v>
                </c:pt>
                <c:pt idx="16">
                  <c:v>24.23999999999999</c:v>
                </c:pt>
                <c:pt idx="17">
                  <c:v>24.21</c:v>
                </c:pt>
                <c:pt idx="18">
                  <c:v>6.18</c:v>
                </c:pt>
                <c:pt idx="19">
                  <c:v>6.149999999999999</c:v>
                </c:pt>
                <c:pt idx="20">
                  <c:v>6.119999999999997</c:v>
                </c:pt>
                <c:pt idx="21">
                  <c:v>6.24</c:v>
                </c:pt>
                <c:pt idx="22">
                  <c:v>6.33</c:v>
                </c:pt>
                <c:pt idx="23">
                  <c:v>6.42</c:v>
                </c:pt>
                <c:pt idx="24">
                  <c:v>6.51</c:v>
                </c:pt>
                <c:pt idx="25">
                  <c:v>6.42</c:v>
                </c:pt>
                <c:pt idx="26">
                  <c:v>6.33</c:v>
                </c:pt>
                <c:pt idx="27">
                  <c:v>6.24</c:v>
                </c:pt>
                <c:pt idx="28">
                  <c:v>6.119999999999997</c:v>
                </c:pt>
                <c:pt idx="29">
                  <c:v>6.105</c:v>
                </c:pt>
                <c:pt idx="30">
                  <c:v>6.09</c:v>
                </c:pt>
                <c:pt idx="31">
                  <c:v>6.074999999999998</c:v>
                </c:pt>
                <c:pt idx="32">
                  <c:v>6.06</c:v>
                </c:pt>
                <c:pt idx="33">
                  <c:v>5.819999999999998</c:v>
                </c:pt>
                <c:pt idx="34">
                  <c:v>5.58</c:v>
                </c:pt>
                <c:pt idx="35">
                  <c:v>5.34</c:v>
                </c:pt>
                <c:pt idx="36">
                  <c:v>5.1</c:v>
                </c:pt>
              </c:numCache>
            </c:numRef>
          </c:val>
          <c:smooth val="0"/>
        </c:ser>
        <c:ser>
          <c:idx val="5"/>
          <c:order val="3"/>
          <c:tx>
            <c:strRef>
              <c:f>Sheet1!$U$2</c:f>
              <c:strCache>
                <c:ptCount val="1"/>
                <c:pt idx="0">
                  <c:v>Transformer Limit (kW)</c:v>
                </c:pt>
              </c:strCache>
            </c:strRef>
          </c:tx>
          <c:marker>
            <c:symbol val="none"/>
          </c:marker>
          <c:cat>
            <c:numRef>
              <c:f>Sheet1!$O$3:$O$39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Sheet1!$U$3:$U$39</c:f>
              <c:numCache>
                <c:formatCode>General</c:formatCode>
                <c:ptCount val="37"/>
                <c:pt idx="0">
                  <c:v>40.0</c:v>
                </c:pt>
                <c:pt idx="1">
                  <c:v>40.0</c:v>
                </c:pt>
                <c:pt idx="2">
                  <c:v>40.0</c:v>
                </c:pt>
                <c:pt idx="3">
                  <c:v>40.0</c:v>
                </c:pt>
                <c:pt idx="4">
                  <c:v>40.0</c:v>
                </c:pt>
                <c:pt idx="5">
                  <c:v>40.0</c:v>
                </c:pt>
                <c:pt idx="6">
                  <c:v>40.0</c:v>
                </c:pt>
                <c:pt idx="7">
                  <c:v>40.0</c:v>
                </c:pt>
                <c:pt idx="8">
                  <c:v>40.0</c:v>
                </c:pt>
                <c:pt idx="9">
                  <c:v>40.0</c:v>
                </c:pt>
                <c:pt idx="10">
                  <c:v>40.0</c:v>
                </c:pt>
                <c:pt idx="11">
                  <c:v>40.0</c:v>
                </c:pt>
                <c:pt idx="12">
                  <c:v>40.0</c:v>
                </c:pt>
                <c:pt idx="13">
                  <c:v>40.0</c:v>
                </c:pt>
                <c:pt idx="14">
                  <c:v>40.0</c:v>
                </c:pt>
                <c:pt idx="15">
                  <c:v>40.0</c:v>
                </c:pt>
                <c:pt idx="16">
                  <c:v>40.0</c:v>
                </c:pt>
                <c:pt idx="17">
                  <c:v>40.0</c:v>
                </c:pt>
                <c:pt idx="18">
                  <c:v>40.0</c:v>
                </c:pt>
                <c:pt idx="19">
                  <c:v>40.0</c:v>
                </c:pt>
                <c:pt idx="20">
                  <c:v>40.0</c:v>
                </c:pt>
                <c:pt idx="21">
                  <c:v>40.0</c:v>
                </c:pt>
                <c:pt idx="22">
                  <c:v>40.0</c:v>
                </c:pt>
                <c:pt idx="23">
                  <c:v>40.0</c:v>
                </c:pt>
                <c:pt idx="24">
                  <c:v>40.0</c:v>
                </c:pt>
                <c:pt idx="25">
                  <c:v>40.0</c:v>
                </c:pt>
                <c:pt idx="26">
                  <c:v>40.0</c:v>
                </c:pt>
                <c:pt idx="27">
                  <c:v>40.0</c:v>
                </c:pt>
                <c:pt idx="28">
                  <c:v>40.0</c:v>
                </c:pt>
                <c:pt idx="29">
                  <c:v>40.0</c:v>
                </c:pt>
                <c:pt idx="30">
                  <c:v>40.0</c:v>
                </c:pt>
                <c:pt idx="31">
                  <c:v>40.0</c:v>
                </c:pt>
                <c:pt idx="32">
                  <c:v>40.0</c:v>
                </c:pt>
                <c:pt idx="33">
                  <c:v>40.0</c:v>
                </c:pt>
                <c:pt idx="34">
                  <c:v>40.0</c:v>
                </c:pt>
                <c:pt idx="35">
                  <c:v>40.0</c:v>
                </c:pt>
                <c:pt idx="36">
                  <c:v>40.0</c:v>
                </c:pt>
              </c:numCache>
            </c:numRef>
          </c:val>
          <c:smooth val="0"/>
        </c:ser>
        <c:dLbls>
          <c:showLegendKey val="0"/>
          <c:showVal val="0"/>
          <c:showCatName val="0"/>
          <c:showSerName val="0"/>
          <c:showPercent val="0"/>
          <c:showBubbleSize val="0"/>
        </c:dLbls>
        <c:marker val="1"/>
        <c:smooth val="0"/>
        <c:axId val="-2126972712"/>
        <c:axId val="-2126937832"/>
      </c:lineChart>
      <c:lineChart>
        <c:grouping val="standard"/>
        <c:varyColors val="0"/>
        <c:ser>
          <c:idx val="0"/>
          <c:order val="0"/>
          <c:tx>
            <c:strRef>
              <c:f>Sheet1!$P$2</c:f>
              <c:strCache>
                <c:ptCount val="1"/>
                <c:pt idx="0">
                  <c:v>TIS-2 ($/kWh)</c:v>
                </c:pt>
              </c:strCache>
            </c:strRef>
          </c:tx>
          <c:marker>
            <c:symbol val="x"/>
            <c:size val="5"/>
          </c:marker>
          <c:cat>
            <c:numRef>
              <c:f>Sheet1!$O$3:$O$39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Sheet1!$P$3:$P$39</c:f>
              <c:numCache>
                <c:formatCode>"$"#,##0.000</c:formatCode>
                <c:ptCount val="37"/>
                <c:pt idx="0">
                  <c:v>0.05</c:v>
                </c:pt>
                <c:pt idx="1">
                  <c:v>0.05</c:v>
                </c:pt>
                <c:pt idx="2">
                  <c:v>0.05</c:v>
                </c:pt>
                <c:pt idx="3">
                  <c:v>0.055</c:v>
                </c:pt>
                <c:pt idx="4">
                  <c:v>0.055</c:v>
                </c:pt>
                <c:pt idx="5">
                  <c:v>0.055</c:v>
                </c:pt>
                <c:pt idx="6">
                  <c:v>0.055</c:v>
                </c:pt>
                <c:pt idx="7">
                  <c:v>0.06</c:v>
                </c:pt>
                <c:pt idx="8">
                  <c:v>0.06</c:v>
                </c:pt>
                <c:pt idx="9">
                  <c:v>0.06</c:v>
                </c:pt>
                <c:pt idx="10">
                  <c:v>0.06</c:v>
                </c:pt>
                <c:pt idx="11">
                  <c:v>0.065</c:v>
                </c:pt>
                <c:pt idx="12">
                  <c:v>0.065</c:v>
                </c:pt>
                <c:pt idx="13">
                  <c:v>0.065</c:v>
                </c:pt>
                <c:pt idx="14">
                  <c:v>0.07</c:v>
                </c:pt>
                <c:pt idx="15">
                  <c:v>0.07</c:v>
                </c:pt>
                <c:pt idx="16">
                  <c:v>0.07</c:v>
                </c:pt>
                <c:pt idx="17">
                  <c:v>0.07</c:v>
                </c:pt>
                <c:pt idx="18">
                  <c:v>0.065</c:v>
                </c:pt>
                <c:pt idx="19">
                  <c:v>0.065</c:v>
                </c:pt>
                <c:pt idx="20">
                  <c:v>0.06</c:v>
                </c:pt>
                <c:pt idx="21">
                  <c:v>0.05</c:v>
                </c:pt>
                <c:pt idx="22">
                  <c:v>0.05</c:v>
                </c:pt>
                <c:pt idx="23">
                  <c:v>0.04</c:v>
                </c:pt>
                <c:pt idx="24">
                  <c:v>0.04</c:v>
                </c:pt>
                <c:pt idx="25">
                  <c:v>0.04</c:v>
                </c:pt>
                <c:pt idx="26">
                  <c:v>0.04</c:v>
                </c:pt>
                <c:pt idx="27">
                  <c:v>0.04</c:v>
                </c:pt>
                <c:pt idx="28">
                  <c:v>0.04</c:v>
                </c:pt>
                <c:pt idx="29">
                  <c:v>0.04</c:v>
                </c:pt>
                <c:pt idx="30">
                  <c:v>0.035</c:v>
                </c:pt>
                <c:pt idx="31">
                  <c:v>0.035</c:v>
                </c:pt>
                <c:pt idx="32">
                  <c:v>0.035</c:v>
                </c:pt>
                <c:pt idx="33">
                  <c:v>0.035</c:v>
                </c:pt>
                <c:pt idx="34">
                  <c:v>0.035</c:v>
                </c:pt>
                <c:pt idx="35">
                  <c:v>0.035</c:v>
                </c:pt>
                <c:pt idx="36">
                  <c:v>0.035</c:v>
                </c:pt>
              </c:numCache>
            </c:numRef>
          </c:val>
          <c:smooth val="0"/>
        </c:ser>
        <c:dLbls>
          <c:showLegendKey val="0"/>
          <c:showVal val="0"/>
          <c:showCatName val="0"/>
          <c:showSerName val="0"/>
          <c:showPercent val="0"/>
          <c:showBubbleSize val="0"/>
        </c:dLbls>
        <c:marker val="1"/>
        <c:smooth val="0"/>
        <c:axId val="-2126902536"/>
        <c:axId val="-2126938936"/>
      </c:lineChart>
      <c:catAx>
        <c:axId val="-2126972712"/>
        <c:scaling>
          <c:orientation val="minMax"/>
        </c:scaling>
        <c:delete val="0"/>
        <c:axPos val="b"/>
        <c:title>
          <c:tx>
            <c:rich>
              <a:bodyPr/>
              <a:lstStyle/>
              <a:p>
                <a:pPr>
                  <a:defRPr sz="1200"/>
                </a:pPr>
                <a:r>
                  <a:rPr lang="en-US" sz="1200" dirty="0" smtClean="0"/>
                  <a:t>Time of Day</a:t>
                </a:r>
                <a:endParaRPr lang="en-US" sz="1200" dirty="0"/>
              </a:p>
            </c:rich>
          </c:tx>
          <c:layout/>
          <c:overlay val="0"/>
        </c:title>
        <c:numFmt formatCode="h:mm;@" sourceLinked="1"/>
        <c:majorTickMark val="out"/>
        <c:minorTickMark val="none"/>
        <c:tickLblPos val="nextTo"/>
        <c:crossAx val="-2126937832"/>
        <c:crosses val="autoZero"/>
        <c:auto val="1"/>
        <c:lblAlgn val="ctr"/>
        <c:lblOffset val="100"/>
        <c:noMultiLvlLbl val="0"/>
      </c:catAx>
      <c:valAx>
        <c:axId val="-2126937832"/>
        <c:scaling>
          <c:orientation val="minMax"/>
          <c:max val="70.0"/>
        </c:scaling>
        <c:delete val="0"/>
        <c:axPos val="l"/>
        <c:majorGridlines/>
        <c:title>
          <c:tx>
            <c:rich>
              <a:bodyPr rot="-5400000" vert="horz"/>
              <a:lstStyle/>
              <a:p>
                <a:pPr>
                  <a:defRPr sz="1200"/>
                </a:pPr>
                <a:r>
                  <a:rPr lang="en-US" sz="1200" dirty="0" smtClean="0"/>
                  <a:t>Kilowatts</a:t>
                </a:r>
                <a:endParaRPr lang="en-US" sz="1200" dirty="0"/>
              </a:p>
            </c:rich>
          </c:tx>
          <c:layout/>
          <c:overlay val="0"/>
        </c:title>
        <c:numFmt formatCode="General" sourceLinked="1"/>
        <c:majorTickMark val="out"/>
        <c:minorTickMark val="none"/>
        <c:tickLblPos val="nextTo"/>
        <c:crossAx val="-2126972712"/>
        <c:crosses val="autoZero"/>
        <c:crossBetween val="between"/>
      </c:valAx>
      <c:valAx>
        <c:axId val="-2126938936"/>
        <c:scaling>
          <c:orientation val="minMax"/>
          <c:max val="0.2"/>
        </c:scaling>
        <c:delete val="0"/>
        <c:axPos val="r"/>
        <c:title>
          <c:tx>
            <c:rich>
              <a:bodyPr rot="-5400000" vert="horz"/>
              <a:lstStyle/>
              <a:p>
                <a:pPr>
                  <a:defRPr sz="1200"/>
                </a:pPr>
                <a:r>
                  <a:rPr lang="en-US" sz="1200" dirty="0" smtClean="0"/>
                  <a:t>$/Kilowatt-hour</a:t>
                </a:r>
                <a:endParaRPr lang="en-US" sz="1200" dirty="0"/>
              </a:p>
            </c:rich>
          </c:tx>
          <c:layout/>
          <c:overlay val="0"/>
        </c:title>
        <c:numFmt formatCode="&quot;$&quot;#,##0.000" sourceLinked="1"/>
        <c:majorTickMark val="out"/>
        <c:minorTickMark val="none"/>
        <c:tickLblPos val="nextTo"/>
        <c:crossAx val="-2126902536"/>
        <c:crosses val="max"/>
        <c:crossBetween val="between"/>
      </c:valAx>
      <c:catAx>
        <c:axId val="-2126902536"/>
        <c:scaling>
          <c:orientation val="minMax"/>
        </c:scaling>
        <c:delete val="1"/>
        <c:axPos val="b"/>
        <c:numFmt formatCode="h:mm;@" sourceLinked="1"/>
        <c:majorTickMark val="out"/>
        <c:minorTickMark val="none"/>
        <c:tickLblPos val="nextTo"/>
        <c:crossAx val="-2126938936"/>
        <c:crosses val="autoZero"/>
        <c:auto val="1"/>
        <c:lblAlgn val="ctr"/>
        <c:lblOffset val="100"/>
        <c:noMultiLvlLbl val="0"/>
      </c:catAx>
    </c:plotArea>
    <c:legend>
      <c:legendPos val="r"/>
      <c:layout>
        <c:manualLayout>
          <c:xMode val="edge"/>
          <c:yMode val="edge"/>
          <c:x val="0.457944352350693"/>
          <c:y val="0.0418915041795528"/>
          <c:w val="0.217386448049054"/>
          <c:h val="0.232845372589296"/>
        </c:manualLayout>
      </c:layout>
      <c:overlay val="0"/>
      <c:spPr>
        <a:solidFill>
          <a:schemeClr val="bg1"/>
        </a:solidFill>
        <a:ln>
          <a:solidFill>
            <a:schemeClr val="tx1"/>
          </a:solidFill>
        </a:ln>
      </c:sp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3"/>
          <c:order val="1"/>
          <c:tx>
            <c:strRef>
              <c:f>Sheet1!$Z$2</c:f>
              <c:strCache>
                <c:ptCount val="1"/>
                <c:pt idx="0">
                  <c:v>House3-3 (kW)</c:v>
                </c:pt>
              </c:strCache>
            </c:strRef>
          </c:tx>
          <c:marker>
            <c:symbol val="none"/>
          </c:marker>
          <c:cat>
            <c:numRef>
              <c:f>Sheet1!$V$3:$V$39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Sheet1!$Z$3:$Z$39</c:f>
              <c:numCache>
                <c:formatCode>General</c:formatCode>
                <c:ptCount val="37"/>
                <c:pt idx="0">
                  <c:v>1.29</c:v>
                </c:pt>
                <c:pt idx="1">
                  <c:v>1.3</c:v>
                </c:pt>
                <c:pt idx="2">
                  <c:v>1.32</c:v>
                </c:pt>
                <c:pt idx="3">
                  <c:v>1.37</c:v>
                </c:pt>
                <c:pt idx="4">
                  <c:v>1.4</c:v>
                </c:pt>
                <c:pt idx="5">
                  <c:v>1.48</c:v>
                </c:pt>
                <c:pt idx="6">
                  <c:v>1.56</c:v>
                </c:pt>
                <c:pt idx="7">
                  <c:v>1.62</c:v>
                </c:pt>
                <c:pt idx="8">
                  <c:v>1.7</c:v>
                </c:pt>
                <c:pt idx="9">
                  <c:v>1.75</c:v>
                </c:pt>
                <c:pt idx="10">
                  <c:v>1.8</c:v>
                </c:pt>
                <c:pt idx="11">
                  <c:v>1.9</c:v>
                </c:pt>
                <c:pt idx="12">
                  <c:v>20.0</c:v>
                </c:pt>
                <c:pt idx="13">
                  <c:v>20.02</c:v>
                </c:pt>
                <c:pt idx="14">
                  <c:v>20.04</c:v>
                </c:pt>
                <c:pt idx="15">
                  <c:v>20.06</c:v>
                </c:pt>
                <c:pt idx="16">
                  <c:v>20.08</c:v>
                </c:pt>
                <c:pt idx="17">
                  <c:v>20.07</c:v>
                </c:pt>
                <c:pt idx="18">
                  <c:v>20.06</c:v>
                </c:pt>
                <c:pt idx="19">
                  <c:v>20.05</c:v>
                </c:pt>
                <c:pt idx="20">
                  <c:v>20.04</c:v>
                </c:pt>
                <c:pt idx="21">
                  <c:v>20.08</c:v>
                </c:pt>
                <c:pt idx="22">
                  <c:v>2.11</c:v>
                </c:pt>
                <c:pt idx="23">
                  <c:v>2.14</c:v>
                </c:pt>
                <c:pt idx="24">
                  <c:v>2.17</c:v>
                </c:pt>
                <c:pt idx="25">
                  <c:v>2.14</c:v>
                </c:pt>
                <c:pt idx="26">
                  <c:v>2.11</c:v>
                </c:pt>
                <c:pt idx="27">
                  <c:v>2.08</c:v>
                </c:pt>
                <c:pt idx="28">
                  <c:v>2.04</c:v>
                </c:pt>
                <c:pt idx="29">
                  <c:v>2.035</c:v>
                </c:pt>
                <c:pt idx="30">
                  <c:v>2.03</c:v>
                </c:pt>
                <c:pt idx="31">
                  <c:v>2.025</c:v>
                </c:pt>
                <c:pt idx="32">
                  <c:v>2.02</c:v>
                </c:pt>
                <c:pt idx="33">
                  <c:v>1.94</c:v>
                </c:pt>
                <c:pt idx="34">
                  <c:v>1.86</c:v>
                </c:pt>
                <c:pt idx="35">
                  <c:v>1.78</c:v>
                </c:pt>
                <c:pt idx="36">
                  <c:v>1.7</c:v>
                </c:pt>
              </c:numCache>
            </c:numRef>
          </c:val>
          <c:smooth val="0"/>
        </c:ser>
        <c:ser>
          <c:idx val="4"/>
          <c:order val="2"/>
          <c:tx>
            <c:strRef>
              <c:f>Sheet1!$AA$2</c:f>
              <c:strCache>
                <c:ptCount val="1"/>
                <c:pt idx="0">
                  <c:v>Total Load (kW)</c:v>
                </c:pt>
              </c:strCache>
            </c:strRef>
          </c:tx>
          <c:marker>
            <c:symbol val="none"/>
          </c:marker>
          <c:cat>
            <c:numRef>
              <c:f>Sheet1!$V$3:$V$39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Sheet1!$AA$3:$AA$39</c:f>
              <c:numCache>
                <c:formatCode>General</c:formatCode>
                <c:ptCount val="37"/>
                <c:pt idx="0">
                  <c:v>3.87</c:v>
                </c:pt>
                <c:pt idx="1">
                  <c:v>3.9</c:v>
                </c:pt>
                <c:pt idx="2">
                  <c:v>3.96</c:v>
                </c:pt>
                <c:pt idx="3">
                  <c:v>4.109999999999999</c:v>
                </c:pt>
                <c:pt idx="4">
                  <c:v>22.2</c:v>
                </c:pt>
                <c:pt idx="5">
                  <c:v>22.44</c:v>
                </c:pt>
                <c:pt idx="6">
                  <c:v>22.68</c:v>
                </c:pt>
                <c:pt idx="7">
                  <c:v>22.86</c:v>
                </c:pt>
                <c:pt idx="8">
                  <c:v>41.1</c:v>
                </c:pt>
                <c:pt idx="9">
                  <c:v>41.25</c:v>
                </c:pt>
                <c:pt idx="10">
                  <c:v>41.4</c:v>
                </c:pt>
                <c:pt idx="11">
                  <c:v>41.7</c:v>
                </c:pt>
                <c:pt idx="12">
                  <c:v>60.0</c:v>
                </c:pt>
                <c:pt idx="13">
                  <c:v>60.06</c:v>
                </c:pt>
                <c:pt idx="14">
                  <c:v>42.12</c:v>
                </c:pt>
                <c:pt idx="15">
                  <c:v>42.18</c:v>
                </c:pt>
                <c:pt idx="16">
                  <c:v>42.24</c:v>
                </c:pt>
                <c:pt idx="17">
                  <c:v>42.21</c:v>
                </c:pt>
                <c:pt idx="18">
                  <c:v>24.18</c:v>
                </c:pt>
                <c:pt idx="19">
                  <c:v>24.15</c:v>
                </c:pt>
                <c:pt idx="20">
                  <c:v>24.12</c:v>
                </c:pt>
                <c:pt idx="21">
                  <c:v>24.24</c:v>
                </c:pt>
                <c:pt idx="22">
                  <c:v>6.33</c:v>
                </c:pt>
                <c:pt idx="23">
                  <c:v>6.42</c:v>
                </c:pt>
                <c:pt idx="24">
                  <c:v>6.51</c:v>
                </c:pt>
                <c:pt idx="25">
                  <c:v>6.42</c:v>
                </c:pt>
                <c:pt idx="26">
                  <c:v>6.33</c:v>
                </c:pt>
                <c:pt idx="27">
                  <c:v>6.24</c:v>
                </c:pt>
                <c:pt idx="28">
                  <c:v>6.119999999999997</c:v>
                </c:pt>
                <c:pt idx="29">
                  <c:v>6.105</c:v>
                </c:pt>
                <c:pt idx="30">
                  <c:v>6.09</c:v>
                </c:pt>
                <c:pt idx="31">
                  <c:v>6.074999999999998</c:v>
                </c:pt>
                <c:pt idx="32">
                  <c:v>6.06</c:v>
                </c:pt>
                <c:pt idx="33">
                  <c:v>5.819999999999998</c:v>
                </c:pt>
                <c:pt idx="34">
                  <c:v>5.58</c:v>
                </c:pt>
                <c:pt idx="35">
                  <c:v>5.34</c:v>
                </c:pt>
                <c:pt idx="36">
                  <c:v>5.1</c:v>
                </c:pt>
              </c:numCache>
            </c:numRef>
          </c:val>
          <c:smooth val="0"/>
        </c:ser>
        <c:ser>
          <c:idx val="5"/>
          <c:order val="3"/>
          <c:tx>
            <c:strRef>
              <c:f>Sheet1!$AB$2</c:f>
              <c:strCache>
                <c:ptCount val="1"/>
                <c:pt idx="0">
                  <c:v>Transformer Limit (kW)</c:v>
                </c:pt>
              </c:strCache>
            </c:strRef>
          </c:tx>
          <c:marker>
            <c:symbol val="none"/>
          </c:marker>
          <c:cat>
            <c:numRef>
              <c:f>Sheet1!$V$3:$V$39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Sheet1!$AB$3:$AB$39</c:f>
              <c:numCache>
                <c:formatCode>General</c:formatCode>
                <c:ptCount val="37"/>
                <c:pt idx="0">
                  <c:v>40.0</c:v>
                </c:pt>
                <c:pt idx="1">
                  <c:v>40.0</c:v>
                </c:pt>
                <c:pt idx="2">
                  <c:v>40.0</c:v>
                </c:pt>
                <c:pt idx="3">
                  <c:v>40.0</c:v>
                </c:pt>
                <c:pt idx="4">
                  <c:v>40.0</c:v>
                </c:pt>
                <c:pt idx="5">
                  <c:v>40.0</c:v>
                </c:pt>
                <c:pt idx="6">
                  <c:v>40.0</c:v>
                </c:pt>
                <c:pt idx="7">
                  <c:v>40.0</c:v>
                </c:pt>
                <c:pt idx="8">
                  <c:v>40.0</c:v>
                </c:pt>
                <c:pt idx="9">
                  <c:v>40.0</c:v>
                </c:pt>
                <c:pt idx="10">
                  <c:v>40.0</c:v>
                </c:pt>
                <c:pt idx="11">
                  <c:v>40.0</c:v>
                </c:pt>
                <c:pt idx="12">
                  <c:v>40.0</c:v>
                </c:pt>
                <c:pt idx="13">
                  <c:v>40.0</c:v>
                </c:pt>
                <c:pt idx="14">
                  <c:v>40.0</c:v>
                </c:pt>
                <c:pt idx="15">
                  <c:v>40.0</c:v>
                </c:pt>
                <c:pt idx="16">
                  <c:v>40.0</c:v>
                </c:pt>
                <c:pt idx="17">
                  <c:v>40.0</c:v>
                </c:pt>
                <c:pt idx="18">
                  <c:v>40.0</c:v>
                </c:pt>
                <c:pt idx="19">
                  <c:v>40.0</c:v>
                </c:pt>
                <c:pt idx="20">
                  <c:v>40.0</c:v>
                </c:pt>
                <c:pt idx="21">
                  <c:v>40.0</c:v>
                </c:pt>
                <c:pt idx="22">
                  <c:v>40.0</c:v>
                </c:pt>
                <c:pt idx="23">
                  <c:v>40.0</c:v>
                </c:pt>
                <c:pt idx="24">
                  <c:v>40.0</c:v>
                </c:pt>
                <c:pt idx="25">
                  <c:v>40.0</c:v>
                </c:pt>
                <c:pt idx="26">
                  <c:v>40.0</c:v>
                </c:pt>
                <c:pt idx="27">
                  <c:v>40.0</c:v>
                </c:pt>
                <c:pt idx="28">
                  <c:v>40.0</c:v>
                </c:pt>
                <c:pt idx="29">
                  <c:v>40.0</c:v>
                </c:pt>
                <c:pt idx="30">
                  <c:v>40.0</c:v>
                </c:pt>
                <c:pt idx="31">
                  <c:v>40.0</c:v>
                </c:pt>
                <c:pt idx="32">
                  <c:v>40.0</c:v>
                </c:pt>
                <c:pt idx="33">
                  <c:v>40.0</c:v>
                </c:pt>
                <c:pt idx="34">
                  <c:v>40.0</c:v>
                </c:pt>
                <c:pt idx="35">
                  <c:v>40.0</c:v>
                </c:pt>
                <c:pt idx="36">
                  <c:v>40.0</c:v>
                </c:pt>
              </c:numCache>
            </c:numRef>
          </c:val>
          <c:smooth val="0"/>
        </c:ser>
        <c:dLbls>
          <c:showLegendKey val="0"/>
          <c:showVal val="0"/>
          <c:showCatName val="0"/>
          <c:showSerName val="0"/>
          <c:showPercent val="0"/>
          <c:showBubbleSize val="0"/>
        </c:dLbls>
        <c:marker val="1"/>
        <c:smooth val="0"/>
        <c:axId val="-2126866680"/>
        <c:axId val="-2127324136"/>
      </c:lineChart>
      <c:lineChart>
        <c:grouping val="standard"/>
        <c:varyColors val="0"/>
        <c:ser>
          <c:idx val="0"/>
          <c:order val="0"/>
          <c:tx>
            <c:strRef>
              <c:f>Sheet1!$W$2</c:f>
              <c:strCache>
                <c:ptCount val="1"/>
                <c:pt idx="0">
                  <c:v>TIS-3 ($/kWh)</c:v>
                </c:pt>
              </c:strCache>
            </c:strRef>
          </c:tx>
          <c:marker>
            <c:symbol val="x"/>
            <c:size val="5"/>
          </c:marker>
          <c:cat>
            <c:numRef>
              <c:f>Sheet1!$V$3:$V$39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Sheet1!$W$3:$W$39</c:f>
              <c:numCache>
                <c:formatCode>"$"#,##0.000</c:formatCode>
                <c:ptCount val="37"/>
                <c:pt idx="0">
                  <c:v>0.05</c:v>
                </c:pt>
                <c:pt idx="1">
                  <c:v>0.05</c:v>
                </c:pt>
                <c:pt idx="2">
                  <c:v>0.05</c:v>
                </c:pt>
                <c:pt idx="3">
                  <c:v>0.055</c:v>
                </c:pt>
                <c:pt idx="4">
                  <c:v>0.055</c:v>
                </c:pt>
                <c:pt idx="5">
                  <c:v>0.055</c:v>
                </c:pt>
                <c:pt idx="6">
                  <c:v>0.055</c:v>
                </c:pt>
                <c:pt idx="7">
                  <c:v>0.06</c:v>
                </c:pt>
                <c:pt idx="8">
                  <c:v>0.06</c:v>
                </c:pt>
                <c:pt idx="9">
                  <c:v>0.06</c:v>
                </c:pt>
                <c:pt idx="10">
                  <c:v>0.06</c:v>
                </c:pt>
                <c:pt idx="11">
                  <c:v>0.065</c:v>
                </c:pt>
                <c:pt idx="12">
                  <c:v>0.065</c:v>
                </c:pt>
                <c:pt idx="13">
                  <c:v>0.065</c:v>
                </c:pt>
                <c:pt idx="14">
                  <c:v>0.07</c:v>
                </c:pt>
                <c:pt idx="15">
                  <c:v>0.07</c:v>
                </c:pt>
                <c:pt idx="16">
                  <c:v>0.07</c:v>
                </c:pt>
                <c:pt idx="17">
                  <c:v>0.07</c:v>
                </c:pt>
                <c:pt idx="18">
                  <c:v>0.065</c:v>
                </c:pt>
                <c:pt idx="19">
                  <c:v>0.065</c:v>
                </c:pt>
                <c:pt idx="20">
                  <c:v>0.06</c:v>
                </c:pt>
                <c:pt idx="21">
                  <c:v>0.05</c:v>
                </c:pt>
                <c:pt idx="22">
                  <c:v>0.05</c:v>
                </c:pt>
                <c:pt idx="23">
                  <c:v>0.04</c:v>
                </c:pt>
                <c:pt idx="24">
                  <c:v>0.04</c:v>
                </c:pt>
                <c:pt idx="25">
                  <c:v>0.04</c:v>
                </c:pt>
                <c:pt idx="26">
                  <c:v>0.04</c:v>
                </c:pt>
                <c:pt idx="27">
                  <c:v>0.04</c:v>
                </c:pt>
                <c:pt idx="28">
                  <c:v>0.04</c:v>
                </c:pt>
                <c:pt idx="29">
                  <c:v>0.04</c:v>
                </c:pt>
                <c:pt idx="30">
                  <c:v>0.035</c:v>
                </c:pt>
                <c:pt idx="31">
                  <c:v>0.035</c:v>
                </c:pt>
                <c:pt idx="32">
                  <c:v>0.035</c:v>
                </c:pt>
                <c:pt idx="33">
                  <c:v>0.035</c:v>
                </c:pt>
                <c:pt idx="34">
                  <c:v>0.035</c:v>
                </c:pt>
                <c:pt idx="35">
                  <c:v>0.035</c:v>
                </c:pt>
                <c:pt idx="36">
                  <c:v>0.035</c:v>
                </c:pt>
              </c:numCache>
            </c:numRef>
          </c:val>
          <c:smooth val="0"/>
        </c:ser>
        <c:dLbls>
          <c:showLegendKey val="0"/>
          <c:showVal val="0"/>
          <c:showCatName val="0"/>
          <c:showSerName val="0"/>
          <c:showPercent val="0"/>
          <c:showBubbleSize val="0"/>
        </c:dLbls>
        <c:marker val="1"/>
        <c:smooth val="0"/>
        <c:axId val="-2127813016"/>
        <c:axId val="-2127897016"/>
      </c:lineChart>
      <c:catAx>
        <c:axId val="-2126866680"/>
        <c:scaling>
          <c:orientation val="minMax"/>
        </c:scaling>
        <c:delete val="0"/>
        <c:axPos val="b"/>
        <c:title>
          <c:tx>
            <c:rich>
              <a:bodyPr/>
              <a:lstStyle/>
              <a:p>
                <a:pPr>
                  <a:defRPr sz="1200"/>
                </a:pPr>
                <a:r>
                  <a:rPr lang="en-US" sz="1200" dirty="0" smtClean="0"/>
                  <a:t>Time of Day</a:t>
                </a:r>
                <a:endParaRPr lang="en-US" sz="1200" dirty="0"/>
              </a:p>
            </c:rich>
          </c:tx>
          <c:layout/>
          <c:overlay val="0"/>
        </c:title>
        <c:numFmt formatCode="h:mm;@" sourceLinked="1"/>
        <c:majorTickMark val="out"/>
        <c:minorTickMark val="none"/>
        <c:tickLblPos val="nextTo"/>
        <c:crossAx val="-2127324136"/>
        <c:crosses val="autoZero"/>
        <c:auto val="1"/>
        <c:lblAlgn val="ctr"/>
        <c:lblOffset val="100"/>
        <c:noMultiLvlLbl val="0"/>
      </c:catAx>
      <c:valAx>
        <c:axId val="-2127324136"/>
        <c:scaling>
          <c:orientation val="minMax"/>
        </c:scaling>
        <c:delete val="0"/>
        <c:axPos val="l"/>
        <c:majorGridlines/>
        <c:title>
          <c:tx>
            <c:rich>
              <a:bodyPr rot="-5400000" vert="horz"/>
              <a:lstStyle/>
              <a:p>
                <a:pPr>
                  <a:defRPr sz="1200"/>
                </a:pPr>
                <a:r>
                  <a:rPr lang="en-US" sz="1200" dirty="0" smtClean="0"/>
                  <a:t>Kilowatts</a:t>
                </a:r>
                <a:endParaRPr lang="en-US" sz="1200" dirty="0"/>
              </a:p>
            </c:rich>
          </c:tx>
          <c:layout/>
          <c:overlay val="0"/>
        </c:title>
        <c:numFmt formatCode="General" sourceLinked="1"/>
        <c:majorTickMark val="out"/>
        <c:minorTickMark val="none"/>
        <c:tickLblPos val="nextTo"/>
        <c:crossAx val="-2126866680"/>
        <c:crosses val="autoZero"/>
        <c:crossBetween val="between"/>
      </c:valAx>
      <c:valAx>
        <c:axId val="-2127897016"/>
        <c:scaling>
          <c:orientation val="minMax"/>
          <c:max val="0.2"/>
        </c:scaling>
        <c:delete val="0"/>
        <c:axPos val="r"/>
        <c:title>
          <c:tx>
            <c:rich>
              <a:bodyPr rot="-5400000" vert="horz"/>
              <a:lstStyle/>
              <a:p>
                <a:pPr>
                  <a:defRPr sz="1200"/>
                </a:pPr>
                <a:r>
                  <a:rPr lang="en-US" sz="1200" dirty="0" smtClean="0"/>
                  <a:t>$/Kilowatt-hour</a:t>
                </a:r>
                <a:endParaRPr lang="en-US" sz="1200" dirty="0"/>
              </a:p>
            </c:rich>
          </c:tx>
          <c:layout/>
          <c:overlay val="0"/>
        </c:title>
        <c:numFmt formatCode="&quot;$&quot;#,##0.000" sourceLinked="1"/>
        <c:majorTickMark val="out"/>
        <c:minorTickMark val="none"/>
        <c:tickLblPos val="nextTo"/>
        <c:crossAx val="-2127813016"/>
        <c:crosses val="max"/>
        <c:crossBetween val="between"/>
      </c:valAx>
      <c:catAx>
        <c:axId val="-2127813016"/>
        <c:scaling>
          <c:orientation val="minMax"/>
        </c:scaling>
        <c:delete val="1"/>
        <c:axPos val="b"/>
        <c:numFmt formatCode="h:mm;@" sourceLinked="1"/>
        <c:majorTickMark val="out"/>
        <c:minorTickMark val="none"/>
        <c:tickLblPos val="nextTo"/>
        <c:crossAx val="-2127897016"/>
        <c:crosses val="autoZero"/>
        <c:auto val="1"/>
        <c:lblAlgn val="ctr"/>
        <c:lblOffset val="100"/>
        <c:noMultiLvlLbl val="0"/>
      </c:catAx>
    </c:plotArea>
    <c:legend>
      <c:legendPos val="r"/>
      <c:layout>
        <c:manualLayout>
          <c:xMode val="edge"/>
          <c:yMode val="edge"/>
          <c:x val="0.4644944053046"/>
          <c:y val="0.0457575498153557"/>
          <c:w val="0.217386448049054"/>
          <c:h val="0.232845372589296"/>
        </c:manualLayout>
      </c:layout>
      <c:overlay val="0"/>
      <c:spPr>
        <a:solidFill>
          <a:schemeClr val="bg1"/>
        </a:solidFill>
        <a:ln>
          <a:solidFill>
            <a:schemeClr val="tx1"/>
          </a:solidFill>
        </a:ln>
      </c:sp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1"/>
          <c:order val="1"/>
          <c:tx>
            <c:strRef>
              <c:f>Sheet1!$AE$2</c:f>
              <c:strCache>
                <c:ptCount val="1"/>
                <c:pt idx="0">
                  <c:v>House1-4 (kW)</c:v>
                </c:pt>
              </c:strCache>
            </c:strRef>
          </c:tx>
          <c:marker>
            <c:symbol val="none"/>
          </c:marker>
          <c:cat>
            <c:numRef>
              <c:f>Sheet1!$AC$3:$AC$39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Sheet1!$AE$3:$AE$39</c:f>
              <c:numCache>
                <c:formatCode>General</c:formatCode>
                <c:ptCount val="37"/>
                <c:pt idx="0">
                  <c:v>1.29</c:v>
                </c:pt>
                <c:pt idx="1">
                  <c:v>1.3</c:v>
                </c:pt>
                <c:pt idx="2">
                  <c:v>1.32</c:v>
                </c:pt>
                <c:pt idx="3">
                  <c:v>1.37</c:v>
                </c:pt>
                <c:pt idx="4">
                  <c:v>19.4</c:v>
                </c:pt>
                <c:pt idx="5">
                  <c:v>19.48</c:v>
                </c:pt>
                <c:pt idx="6">
                  <c:v>19.56</c:v>
                </c:pt>
                <c:pt idx="7">
                  <c:v>19.62</c:v>
                </c:pt>
                <c:pt idx="8">
                  <c:v>19.7</c:v>
                </c:pt>
                <c:pt idx="9">
                  <c:v>19.75</c:v>
                </c:pt>
                <c:pt idx="10">
                  <c:v>19.8</c:v>
                </c:pt>
                <c:pt idx="11">
                  <c:v>19.9</c:v>
                </c:pt>
                <c:pt idx="12">
                  <c:v>20.0</c:v>
                </c:pt>
                <c:pt idx="13">
                  <c:v>20.02</c:v>
                </c:pt>
                <c:pt idx="14">
                  <c:v>2.04</c:v>
                </c:pt>
                <c:pt idx="15">
                  <c:v>2.06</c:v>
                </c:pt>
                <c:pt idx="16">
                  <c:v>2.08</c:v>
                </c:pt>
                <c:pt idx="17">
                  <c:v>2.07</c:v>
                </c:pt>
                <c:pt idx="18">
                  <c:v>2.06</c:v>
                </c:pt>
                <c:pt idx="19">
                  <c:v>2.05</c:v>
                </c:pt>
                <c:pt idx="20">
                  <c:v>2.04</c:v>
                </c:pt>
                <c:pt idx="21">
                  <c:v>2.08</c:v>
                </c:pt>
                <c:pt idx="22">
                  <c:v>2.11</c:v>
                </c:pt>
                <c:pt idx="23">
                  <c:v>2.14</c:v>
                </c:pt>
                <c:pt idx="24">
                  <c:v>2.17</c:v>
                </c:pt>
                <c:pt idx="25">
                  <c:v>2.14</c:v>
                </c:pt>
                <c:pt idx="26">
                  <c:v>2.11</c:v>
                </c:pt>
                <c:pt idx="27">
                  <c:v>2.08</c:v>
                </c:pt>
                <c:pt idx="28">
                  <c:v>2.04</c:v>
                </c:pt>
                <c:pt idx="29">
                  <c:v>2.035</c:v>
                </c:pt>
                <c:pt idx="30">
                  <c:v>2.03</c:v>
                </c:pt>
                <c:pt idx="31">
                  <c:v>2.025</c:v>
                </c:pt>
                <c:pt idx="32">
                  <c:v>2.02</c:v>
                </c:pt>
                <c:pt idx="33">
                  <c:v>1.94</c:v>
                </c:pt>
                <c:pt idx="34">
                  <c:v>1.86</c:v>
                </c:pt>
                <c:pt idx="35">
                  <c:v>1.78</c:v>
                </c:pt>
                <c:pt idx="36">
                  <c:v>1.7</c:v>
                </c:pt>
              </c:numCache>
            </c:numRef>
          </c:val>
          <c:smooth val="0"/>
        </c:ser>
        <c:ser>
          <c:idx val="2"/>
          <c:order val="2"/>
          <c:tx>
            <c:strRef>
              <c:f>Sheet1!$AF$2</c:f>
              <c:strCache>
                <c:ptCount val="1"/>
                <c:pt idx="0">
                  <c:v>House2-4 (kW)</c:v>
                </c:pt>
              </c:strCache>
            </c:strRef>
          </c:tx>
          <c:marker>
            <c:symbol val="none"/>
          </c:marker>
          <c:cat>
            <c:numRef>
              <c:f>Sheet1!$AC$3:$AC$39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Sheet1!$AF$3:$AF$39</c:f>
              <c:numCache>
                <c:formatCode>General</c:formatCode>
                <c:ptCount val="37"/>
                <c:pt idx="0">
                  <c:v>1.29</c:v>
                </c:pt>
                <c:pt idx="1">
                  <c:v>1.3</c:v>
                </c:pt>
                <c:pt idx="2">
                  <c:v>1.32</c:v>
                </c:pt>
                <c:pt idx="3">
                  <c:v>1.37</c:v>
                </c:pt>
                <c:pt idx="4">
                  <c:v>1.4</c:v>
                </c:pt>
                <c:pt idx="5">
                  <c:v>1.48</c:v>
                </c:pt>
                <c:pt idx="6">
                  <c:v>1.56</c:v>
                </c:pt>
                <c:pt idx="7">
                  <c:v>1.62</c:v>
                </c:pt>
                <c:pt idx="8">
                  <c:v>19.7</c:v>
                </c:pt>
                <c:pt idx="9">
                  <c:v>19.75</c:v>
                </c:pt>
                <c:pt idx="10">
                  <c:v>19.8</c:v>
                </c:pt>
                <c:pt idx="11">
                  <c:v>19.9</c:v>
                </c:pt>
                <c:pt idx="12">
                  <c:v>20.0</c:v>
                </c:pt>
                <c:pt idx="13">
                  <c:v>20.02</c:v>
                </c:pt>
                <c:pt idx="14">
                  <c:v>20.04</c:v>
                </c:pt>
                <c:pt idx="15">
                  <c:v>20.06</c:v>
                </c:pt>
                <c:pt idx="16">
                  <c:v>20.08</c:v>
                </c:pt>
                <c:pt idx="17">
                  <c:v>20.07</c:v>
                </c:pt>
                <c:pt idx="18">
                  <c:v>2.06</c:v>
                </c:pt>
                <c:pt idx="19">
                  <c:v>2.05</c:v>
                </c:pt>
                <c:pt idx="20">
                  <c:v>2.04</c:v>
                </c:pt>
                <c:pt idx="21">
                  <c:v>2.08</c:v>
                </c:pt>
                <c:pt idx="22">
                  <c:v>2.11</c:v>
                </c:pt>
                <c:pt idx="23">
                  <c:v>2.14</c:v>
                </c:pt>
                <c:pt idx="24">
                  <c:v>2.17</c:v>
                </c:pt>
                <c:pt idx="25">
                  <c:v>2.14</c:v>
                </c:pt>
                <c:pt idx="26">
                  <c:v>2.11</c:v>
                </c:pt>
                <c:pt idx="27">
                  <c:v>2.08</c:v>
                </c:pt>
                <c:pt idx="28">
                  <c:v>2.04</c:v>
                </c:pt>
                <c:pt idx="29">
                  <c:v>2.035</c:v>
                </c:pt>
                <c:pt idx="30">
                  <c:v>2.03</c:v>
                </c:pt>
                <c:pt idx="31">
                  <c:v>2.025</c:v>
                </c:pt>
                <c:pt idx="32">
                  <c:v>2.02</c:v>
                </c:pt>
                <c:pt idx="33">
                  <c:v>1.94</c:v>
                </c:pt>
                <c:pt idx="34">
                  <c:v>1.86</c:v>
                </c:pt>
                <c:pt idx="35">
                  <c:v>1.78</c:v>
                </c:pt>
                <c:pt idx="36">
                  <c:v>1.7</c:v>
                </c:pt>
              </c:numCache>
            </c:numRef>
          </c:val>
          <c:smooth val="0"/>
        </c:ser>
        <c:ser>
          <c:idx val="3"/>
          <c:order val="3"/>
          <c:tx>
            <c:strRef>
              <c:f>Sheet1!$AG$2</c:f>
              <c:strCache>
                <c:ptCount val="1"/>
                <c:pt idx="0">
                  <c:v>House3-4 (kW)</c:v>
                </c:pt>
              </c:strCache>
            </c:strRef>
          </c:tx>
          <c:marker>
            <c:symbol val="none"/>
          </c:marker>
          <c:cat>
            <c:numRef>
              <c:f>Sheet1!$AC$3:$AC$39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Sheet1!$AG$3:$AG$39</c:f>
              <c:numCache>
                <c:formatCode>General</c:formatCode>
                <c:ptCount val="37"/>
                <c:pt idx="0">
                  <c:v>1.29</c:v>
                </c:pt>
                <c:pt idx="1">
                  <c:v>1.3</c:v>
                </c:pt>
                <c:pt idx="2">
                  <c:v>1.32</c:v>
                </c:pt>
                <c:pt idx="3">
                  <c:v>1.37</c:v>
                </c:pt>
                <c:pt idx="4">
                  <c:v>1.4</c:v>
                </c:pt>
                <c:pt idx="5">
                  <c:v>1.48</c:v>
                </c:pt>
                <c:pt idx="6">
                  <c:v>1.56</c:v>
                </c:pt>
                <c:pt idx="7">
                  <c:v>1.62</c:v>
                </c:pt>
                <c:pt idx="8">
                  <c:v>1.7</c:v>
                </c:pt>
                <c:pt idx="9">
                  <c:v>1.75</c:v>
                </c:pt>
                <c:pt idx="10">
                  <c:v>1.8</c:v>
                </c:pt>
                <c:pt idx="11">
                  <c:v>1.9</c:v>
                </c:pt>
                <c:pt idx="12">
                  <c:v>20.0</c:v>
                </c:pt>
                <c:pt idx="13">
                  <c:v>20.02</c:v>
                </c:pt>
                <c:pt idx="14">
                  <c:v>20.04</c:v>
                </c:pt>
                <c:pt idx="15">
                  <c:v>20.06</c:v>
                </c:pt>
                <c:pt idx="16">
                  <c:v>20.08</c:v>
                </c:pt>
                <c:pt idx="17">
                  <c:v>20.07</c:v>
                </c:pt>
                <c:pt idx="18">
                  <c:v>20.06</c:v>
                </c:pt>
                <c:pt idx="19">
                  <c:v>20.05</c:v>
                </c:pt>
                <c:pt idx="20">
                  <c:v>20.04</c:v>
                </c:pt>
                <c:pt idx="21">
                  <c:v>20.08</c:v>
                </c:pt>
                <c:pt idx="22">
                  <c:v>2.11</c:v>
                </c:pt>
                <c:pt idx="23">
                  <c:v>2.14</c:v>
                </c:pt>
                <c:pt idx="24">
                  <c:v>2.17</c:v>
                </c:pt>
                <c:pt idx="25">
                  <c:v>2.14</c:v>
                </c:pt>
                <c:pt idx="26">
                  <c:v>2.11</c:v>
                </c:pt>
                <c:pt idx="27">
                  <c:v>2.08</c:v>
                </c:pt>
                <c:pt idx="28">
                  <c:v>2.04</c:v>
                </c:pt>
                <c:pt idx="29">
                  <c:v>2.035</c:v>
                </c:pt>
                <c:pt idx="30">
                  <c:v>2.03</c:v>
                </c:pt>
                <c:pt idx="31">
                  <c:v>2.025</c:v>
                </c:pt>
                <c:pt idx="32">
                  <c:v>2.02</c:v>
                </c:pt>
                <c:pt idx="33">
                  <c:v>1.94</c:v>
                </c:pt>
                <c:pt idx="34">
                  <c:v>1.86</c:v>
                </c:pt>
                <c:pt idx="35">
                  <c:v>1.78</c:v>
                </c:pt>
                <c:pt idx="36">
                  <c:v>1.7</c:v>
                </c:pt>
              </c:numCache>
            </c:numRef>
          </c:val>
          <c:smooth val="0"/>
        </c:ser>
        <c:ser>
          <c:idx val="4"/>
          <c:order val="4"/>
          <c:tx>
            <c:strRef>
              <c:f>Sheet1!$AH$2</c:f>
              <c:strCache>
                <c:ptCount val="1"/>
                <c:pt idx="0">
                  <c:v>Total Load (kW)</c:v>
                </c:pt>
              </c:strCache>
            </c:strRef>
          </c:tx>
          <c:marker>
            <c:symbol val="none"/>
          </c:marker>
          <c:cat>
            <c:numRef>
              <c:f>Sheet1!$AC$3:$AC$39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Sheet1!$AH$3:$AH$39</c:f>
              <c:numCache>
                <c:formatCode>General</c:formatCode>
                <c:ptCount val="37"/>
                <c:pt idx="0">
                  <c:v>3.87</c:v>
                </c:pt>
                <c:pt idx="1">
                  <c:v>3.9</c:v>
                </c:pt>
                <c:pt idx="2">
                  <c:v>3.96</c:v>
                </c:pt>
                <c:pt idx="3">
                  <c:v>4.109999999999999</c:v>
                </c:pt>
                <c:pt idx="4">
                  <c:v>22.2</c:v>
                </c:pt>
                <c:pt idx="5">
                  <c:v>22.44</c:v>
                </c:pt>
                <c:pt idx="6">
                  <c:v>22.68</c:v>
                </c:pt>
                <c:pt idx="7">
                  <c:v>22.86</c:v>
                </c:pt>
                <c:pt idx="8">
                  <c:v>41.1</c:v>
                </c:pt>
                <c:pt idx="9">
                  <c:v>41.25</c:v>
                </c:pt>
                <c:pt idx="10">
                  <c:v>41.4</c:v>
                </c:pt>
                <c:pt idx="11">
                  <c:v>41.7</c:v>
                </c:pt>
                <c:pt idx="12">
                  <c:v>60.0</c:v>
                </c:pt>
                <c:pt idx="13">
                  <c:v>60.06</c:v>
                </c:pt>
                <c:pt idx="14">
                  <c:v>42.12</c:v>
                </c:pt>
                <c:pt idx="15">
                  <c:v>42.18</c:v>
                </c:pt>
                <c:pt idx="16">
                  <c:v>42.24</c:v>
                </c:pt>
                <c:pt idx="17">
                  <c:v>42.21</c:v>
                </c:pt>
                <c:pt idx="18">
                  <c:v>24.18</c:v>
                </c:pt>
                <c:pt idx="19">
                  <c:v>24.15</c:v>
                </c:pt>
                <c:pt idx="20">
                  <c:v>24.12</c:v>
                </c:pt>
                <c:pt idx="21">
                  <c:v>24.24</c:v>
                </c:pt>
                <c:pt idx="22">
                  <c:v>6.33</c:v>
                </c:pt>
                <c:pt idx="23">
                  <c:v>6.42</c:v>
                </c:pt>
                <c:pt idx="24">
                  <c:v>6.51</c:v>
                </c:pt>
                <c:pt idx="25">
                  <c:v>6.42</c:v>
                </c:pt>
                <c:pt idx="26">
                  <c:v>6.33</c:v>
                </c:pt>
                <c:pt idx="27">
                  <c:v>6.24</c:v>
                </c:pt>
                <c:pt idx="28">
                  <c:v>6.119999999999997</c:v>
                </c:pt>
                <c:pt idx="29">
                  <c:v>6.105</c:v>
                </c:pt>
                <c:pt idx="30">
                  <c:v>6.09</c:v>
                </c:pt>
                <c:pt idx="31">
                  <c:v>6.074999999999998</c:v>
                </c:pt>
                <c:pt idx="32">
                  <c:v>6.06</c:v>
                </c:pt>
                <c:pt idx="33">
                  <c:v>5.819999999999998</c:v>
                </c:pt>
                <c:pt idx="34">
                  <c:v>5.58</c:v>
                </c:pt>
                <c:pt idx="35">
                  <c:v>5.34</c:v>
                </c:pt>
                <c:pt idx="36">
                  <c:v>5.1</c:v>
                </c:pt>
              </c:numCache>
            </c:numRef>
          </c:val>
          <c:smooth val="0"/>
        </c:ser>
        <c:ser>
          <c:idx val="5"/>
          <c:order val="5"/>
          <c:tx>
            <c:strRef>
              <c:f>Sheet1!$AI$2</c:f>
              <c:strCache>
                <c:ptCount val="1"/>
                <c:pt idx="0">
                  <c:v>Transformer Limit (kW)</c:v>
                </c:pt>
              </c:strCache>
            </c:strRef>
          </c:tx>
          <c:marker>
            <c:symbol val="none"/>
          </c:marker>
          <c:cat>
            <c:numRef>
              <c:f>Sheet1!$AC$3:$AC$39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Sheet1!$AI$3:$AI$39</c:f>
              <c:numCache>
                <c:formatCode>General</c:formatCode>
                <c:ptCount val="37"/>
                <c:pt idx="0">
                  <c:v>40.0</c:v>
                </c:pt>
                <c:pt idx="1">
                  <c:v>40.0</c:v>
                </c:pt>
                <c:pt idx="2">
                  <c:v>40.0</c:v>
                </c:pt>
                <c:pt idx="3">
                  <c:v>40.0</c:v>
                </c:pt>
                <c:pt idx="4">
                  <c:v>40.0</c:v>
                </c:pt>
                <c:pt idx="5">
                  <c:v>40.0</c:v>
                </c:pt>
                <c:pt idx="6">
                  <c:v>40.0</c:v>
                </c:pt>
                <c:pt idx="7">
                  <c:v>40.0</c:v>
                </c:pt>
                <c:pt idx="8">
                  <c:v>40.0</c:v>
                </c:pt>
                <c:pt idx="9">
                  <c:v>40.0</c:v>
                </c:pt>
                <c:pt idx="10">
                  <c:v>40.0</c:v>
                </c:pt>
                <c:pt idx="11">
                  <c:v>40.0</c:v>
                </c:pt>
                <c:pt idx="12">
                  <c:v>40.0</c:v>
                </c:pt>
                <c:pt idx="13">
                  <c:v>40.0</c:v>
                </c:pt>
                <c:pt idx="14">
                  <c:v>40.0</c:v>
                </c:pt>
                <c:pt idx="15">
                  <c:v>40.0</c:v>
                </c:pt>
                <c:pt idx="16">
                  <c:v>40.0</c:v>
                </c:pt>
                <c:pt idx="17">
                  <c:v>40.0</c:v>
                </c:pt>
                <c:pt idx="18">
                  <c:v>40.0</c:v>
                </c:pt>
                <c:pt idx="19">
                  <c:v>40.0</c:v>
                </c:pt>
                <c:pt idx="20">
                  <c:v>40.0</c:v>
                </c:pt>
                <c:pt idx="21">
                  <c:v>40.0</c:v>
                </c:pt>
                <c:pt idx="22">
                  <c:v>40.0</c:v>
                </c:pt>
                <c:pt idx="23">
                  <c:v>40.0</c:v>
                </c:pt>
                <c:pt idx="24">
                  <c:v>40.0</c:v>
                </c:pt>
                <c:pt idx="25">
                  <c:v>40.0</c:v>
                </c:pt>
                <c:pt idx="26">
                  <c:v>40.0</c:v>
                </c:pt>
                <c:pt idx="27">
                  <c:v>40.0</c:v>
                </c:pt>
                <c:pt idx="28">
                  <c:v>40.0</c:v>
                </c:pt>
                <c:pt idx="29">
                  <c:v>40.0</c:v>
                </c:pt>
                <c:pt idx="30">
                  <c:v>40.0</c:v>
                </c:pt>
                <c:pt idx="31">
                  <c:v>40.0</c:v>
                </c:pt>
                <c:pt idx="32">
                  <c:v>40.0</c:v>
                </c:pt>
                <c:pt idx="33">
                  <c:v>40.0</c:v>
                </c:pt>
                <c:pt idx="34">
                  <c:v>40.0</c:v>
                </c:pt>
                <c:pt idx="35">
                  <c:v>40.0</c:v>
                </c:pt>
                <c:pt idx="36">
                  <c:v>40.0</c:v>
                </c:pt>
              </c:numCache>
            </c:numRef>
          </c:val>
          <c:smooth val="0"/>
        </c:ser>
        <c:dLbls>
          <c:showLegendKey val="0"/>
          <c:showVal val="0"/>
          <c:showCatName val="0"/>
          <c:showSerName val="0"/>
          <c:showPercent val="0"/>
          <c:showBubbleSize val="0"/>
        </c:dLbls>
        <c:marker val="1"/>
        <c:smooth val="0"/>
        <c:axId val="-2127150632"/>
        <c:axId val="-2127118664"/>
      </c:lineChart>
      <c:lineChart>
        <c:grouping val="standard"/>
        <c:varyColors val="0"/>
        <c:ser>
          <c:idx val="0"/>
          <c:order val="0"/>
          <c:tx>
            <c:strRef>
              <c:f>Sheet1!$AD$2</c:f>
              <c:strCache>
                <c:ptCount val="1"/>
                <c:pt idx="0">
                  <c:v>TIS-4 ($/kWh)</c:v>
                </c:pt>
              </c:strCache>
            </c:strRef>
          </c:tx>
          <c:marker>
            <c:symbol val="x"/>
            <c:size val="5"/>
          </c:marker>
          <c:cat>
            <c:numRef>
              <c:f>Sheet1!$AC$3:$AC$39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Sheet1!$AD$3:$AD$39</c:f>
              <c:numCache>
                <c:formatCode>"$"#,##0.000</c:formatCode>
                <c:ptCount val="37"/>
                <c:pt idx="0">
                  <c:v>0.05</c:v>
                </c:pt>
                <c:pt idx="1">
                  <c:v>0.05</c:v>
                </c:pt>
                <c:pt idx="2">
                  <c:v>0.05</c:v>
                </c:pt>
                <c:pt idx="3">
                  <c:v>0.055</c:v>
                </c:pt>
                <c:pt idx="4">
                  <c:v>0.055</c:v>
                </c:pt>
                <c:pt idx="5">
                  <c:v>0.055</c:v>
                </c:pt>
                <c:pt idx="6">
                  <c:v>0.055</c:v>
                </c:pt>
                <c:pt idx="7">
                  <c:v>0.06</c:v>
                </c:pt>
                <c:pt idx="8">
                  <c:v>0.11</c:v>
                </c:pt>
                <c:pt idx="9">
                  <c:v>0.11</c:v>
                </c:pt>
                <c:pt idx="10">
                  <c:v>0.11</c:v>
                </c:pt>
                <c:pt idx="11">
                  <c:v>0.115</c:v>
                </c:pt>
                <c:pt idx="12">
                  <c:v>0.185</c:v>
                </c:pt>
                <c:pt idx="13">
                  <c:v>0.185</c:v>
                </c:pt>
                <c:pt idx="14">
                  <c:v>0.17</c:v>
                </c:pt>
                <c:pt idx="15">
                  <c:v>0.17</c:v>
                </c:pt>
                <c:pt idx="16">
                  <c:v>0.17</c:v>
                </c:pt>
                <c:pt idx="17">
                  <c:v>0.17</c:v>
                </c:pt>
                <c:pt idx="18">
                  <c:v>0.065</c:v>
                </c:pt>
                <c:pt idx="19">
                  <c:v>0.065</c:v>
                </c:pt>
                <c:pt idx="20">
                  <c:v>0.06</c:v>
                </c:pt>
                <c:pt idx="21">
                  <c:v>0.05</c:v>
                </c:pt>
                <c:pt idx="22">
                  <c:v>0.05</c:v>
                </c:pt>
                <c:pt idx="23">
                  <c:v>0.04</c:v>
                </c:pt>
                <c:pt idx="24">
                  <c:v>0.04</c:v>
                </c:pt>
                <c:pt idx="25">
                  <c:v>0.04</c:v>
                </c:pt>
                <c:pt idx="26">
                  <c:v>0.04</c:v>
                </c:pt>
                <c:pt idx="27">
                  <c:v>0.04</c:v>
                </c:pt>
                <c:pt idx="28">
                  <c:v>0.04</c:v>
                </c:pt>
                <c:pt idx="29">
                  <c:v>0.04</c:v>
                </c:pt>
                <c:pt idx="30">
                  <c:v>0.035</c:v>
                </c:pt>
                <c:pt idx="31">
                  <c:v>0.035</c:v>
                </c:pt>
                <c:pt idx="32">
                  <c:v>0.035</c:v>
                </c:pt>
                <c:pt idx="33">
                  <c:v>0.035</c:v>
                </c:pt>
                <c:pt idx="34">
                  <c:v>0.035</c:v>
                </c:pt>
                <c:pt idx="35">
                  <c:v>0.035</c:v>
                </c:pt>
                <c:pt idx="36">
                  <c:v>0.035</c:v>
                </c:pt>
              </c:numCache>
            </c:numRef>
          </c:val>
          <c:smooth val="0"/>
        </c:ser>
        <c:dLbls>
          <c:showLegendKey val="0"/>
          <c:showVal val="0"/>
          <c:showCatName val="0"/>
          <c:showSerName val="0"/>
          <c:showPercent val="0"/>
          <c:showBubbleSize val="0"/>
        </c:dLbls>
        <c:marker val="1"/>
        <c:smooth val="0"/>
        <c:axId val="-2127092552"/>
        <c:axId val="-2127112184"/>
      </c:lineChart>
      <c:catAx>
        <c:axId val="-2127150632"/>
        <c:scaling>
          <c:orientation val="minMax"/>
        </c:scaling>
        <c:delete val="0"/>
        <c:axPos val="b"/>
        <c:title>
          <c:tx>
            <c:rich>
              <a:bodyPr/>
              <a:lstStyle/>
              <a:p>
                <a:pPr>
                  <a:defRPr sz="1200"/>
                </a:pPr>
                <a:r>
                  <a:rPr lang="en-US" sz="1200" dirty="0" smtClean="0"/>
                  <a:t>Time of Day</a:t>
                </a:r>
                <a:endParaRPr lang="en-US" sz="1200" dirty="0"/>
              </a:p>
            </c:rich>
          </c:tx>
          <c:layout/>
          <c:overlay val="0"/>
        </c:title>
        <c:numFmt formatCode="h:mm;@" sourceLinked="1"/>
        <c:majorTickMark val="out"/>
        <c:minorTickMark val="none"/>
        <c:tickLblPos val="nextTo"/>
        <c:crossAx val="-2127118664"/>
        <c:crosses val="autoZero"/>
        <c:auto val="1"/>
        <c:lblAlgn val="ctr"/>
        <c:lblOffset val="100"/>
        <c:noMultiLvlLbl val="0"/>
      </c:catAx>
      <c:valAx>
        <c:axId val="-2127118664"/>
        <c:scaling>
          <c:orientation val="minMax"/>
        </c:scaling>
        <c:delete val="0"/>
        <c:axPos val="l"/>
        <c:majorGridlines/>
        <c:title>
          <c:tx>
            <c:rich>
              <a:bodyPr rot="-5400000" vert="horz"/>
              <a:lstStyle/>
              <a:p>
                <a:pPr>
                  <a:defRPr sz="1200"/>
                </a:pPr>
                <a:r>
                  <a:rPr lang="en-US" sz="1200" dirty="0" smtClean="0"/>
                  <a:t>Kilowatts</a:t>
                </a:r>
                <a:endParaRPr lang="en-US" sz="1200" dirty="0"/>
              </a:p>
            </c:rich>
          </c:tx>
          <c:layout/>
          <c:overlay val="0"/>
        </c:title>
        <c:numFmt formatCode="General" sourceLinked="1"/>
        <c:majorTickMark val="out"/>
        <c:minorTickMark val="none"/>
        <c:tickLblPos val="nextTo"/>
        <c:crossAx val="-2127150632"/>
        <c:crosses val="autoZero"/>
        <c:crossBetween val="between"/>
      </c:valAx>
      <c:valAx>
        <c:axId val="-2127112184"/>
        <c:scaling>
          <c:orientation val="minMax"/>
        </c:scaling>
        <c:delete val="0"/>
        <c:axPos val="r"/>
        <c:title>
          <c:tx>
            <c:rich>
              <a:bodyPr rot="-5400000" vert="horz"/>
              <a:lstStyle/>
              <a:p>
                <a:pPr>
                  <a:defRPr sz="1200"/>
                </a:pPr>
                <a:r>
                  <a:rPr lang="en-US" sz="1200" dirty="0" smtClean="0"/>
                  <a:t>$/Kilowatt-hour</a:t>
                </a:r>
                <a:endParaRPr lang="en-US" sz="1200" dirty="0"/>
              </a:p>
            </c:rich>
          </c:tx>
          <c:layout/>
          <c:overlay val="0"/>
        </c:title>
        <c:numFmt formatCode="&quot;$&quot;#,##0.000" sourceLinked="1"/>
        <c:majorTickMark val="out"/>
        <c:minorTickMark val="none"/>
        <c:tickLblPos val="nextTo"/>
        <c:crossAx val="-2127092552"/>
        <c:crosses val="max"/>
        <c:crossBetween val="between"/>
      </c:valAx>
      <c:catAx>
        <c:axId val="-2127092552"/>
        <c:scaling>
          <c:orientation val="minMax"/>
        </c:scaling>
        <c:delete val="1"/>
        <c:axPos val="b"/>
        <c:numFmt formatCode="h:mm;@" sourceLinked="1"/>
        <c:majorTickMark val="out"/>
        <c:minorTickMark val="none"/>
        <c:tickLblPos val="nextTo"/>
        <c:crossAx val="-2127112184"/>
        <c:crosses val="autoZero"/>
        <c:auto val="1"/>
        <c:lblAlgn val="ctr"/>
        <c:lblOffset val="100"/>
        <c:noMultiLvlLbl val="0"/>
      </c:catAx>
    </c:plotArea>
    <c:legend>
      <c:legendPos val="r"/>
      <c:layout>
        <c:manualLayout>
          <c:xMode val="edge"/>
          <c:yMode val="edge"/>
          <c:x val="0.467819727466364"/>
          <c:y val="0.0430161186706447"/>
          <c:w val="0.217386448049054"/>
          <c:h val="0.349268058883944"/>
        </c:manualLayout>
      </c:layout>
      <c:overlay val="0"/>
      <c:spPr>
        <a:solidFill>
          <a:schemeClr val="bg1"/>
        </a:solidFill>
        <a:ln>
          <a:solidFill>
            <a:schemeClr val="tx1"/>
          </a:solidFill>
        </a:ln>
      </c:sp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1"/>
          <c:order val="1"/>
          <c:tx>
            <c:strRef>
              <c:f>Sheet1!$AL$2</c:f>
              <c:strCache>
                <c:ptCount val="1"/>
                <c:pt idx="0">
                  <c:v>House1-5 (kW)</c:v>
                </c:pt>
              </c:strCache>
            </c:strRef>
          </c:tx>
          <c:marker>
            <c:symbol val="none"/>
          </c:marker>
          <c:cat>
            <c:numRef>
              <c:f>Sheet1!$AJ$3:$AJ$39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Sheet1!$AL$3:$AL$39</c:f>
              <c:numCache>
                <c:formatCode>General</c:formatCode>
                <c:ptCount val="37"/>
                <c:pt idx="0">
                  <c:v>1.29</c:v>
                </c:pt>
                <c:pt idx="1">
                  <c:v>1.3</c:v>
                </c:pt>
                <c:pt idx="2">
                  <c:v>1.32</c:v>
                </c:pt>
                <c:pt idx="3">
                  <c:v>1.37</c:v>
                </c:pt>
                <c:pt idx="4">
                  <c:v>19.4</c:v>
                </c:pt>
                <c:pt idx="5">
                  <c:v>19.48</c:v>
                </c:pt>
                <c:pt idx="6">
                  <c:v>19.56</c:v>
                </c:pt>
                <c:pt idx="7">
                  <c:v>19.62</c:v>
                </c:pt>
                <c:pt idx="8">
                  <c:v>19.7</c:v>
                </c:pt>
                <c:pt idx="9">
                  <c:v>19.75</c:v>
                </c:pt>
                <c:pt idx="10">
                  <c:v>19.8</c:v>
                </c:pt>
                <c:pt idx="11">
                  <c:v>19.9</c:v>
                </c:pt>
                <c:pt idx="12">
                  <c:v>11.0</c:v>
                </c:pt>
                <c:pt idx="13">
                  <c:v>11.02</c:v>
                </c:pt>
                <c:pt idx="14">
                  <c:v>11.04</c:v>
                </c:pt>
                <c:pt idx="15">
                  <c:v>11.06</c:v>
                </c:pt>
                <c:pt idx="16">
                  <c:v>2.08</c:v>
                </c:pt>
                <c:pt idx="17">
                  <c:v>2.07</c:v>
                </c:pt>
                <c:pt idx="18">
                  <c:v>2.06</c:v>
                </c:pt>
                <c:pt idx="19">
                  <c:v>2.05</c:v>
                </c:pt>
                <c:pt idx="20">
                  <c:v>2.04</c:v>
                </c:pt>
                <c:pt idx="21">
                  <c:v>2.08</c:v>
                </c:pt>
                <c:pt idx="22">
                  <c:v>2.11</c:v>
                </c:pt>
                <c:pt idx="23">
                  <c:v>2.14</c:v>
                </c:pt>
                <c:pt idx="24">
                  <c:v>2.17</c:v>
                </c:pt>
                <c:pt idx="25">
                  <c:v>2.14</c:v>
                </c:pt>
                <c:pt idx="26">
                  <c:v>2.11</c:v>
                </c:pt>
                <c:pt idx="27">
                  <c:v>2.08</c:v>
                </c:pt>
                <c:pt idx="28">
                  <c:v>2.04</c:v>
                </c:pt>
                <c:pt idx="29">
                  <c:v>2.035</c:v>
                </c:pt>
                <c:pt idx="30">
                  <c:v>2.03</c:v>
                </c:pt>
                <c:pt idx="31">
                  <c:v>2.025</c:v>
                </c:pt>
                <c:pt idx="32">
                  <c:v>2.02</c:v>
                </c:pt>
                <c:pt idx="33">
                  <c:v>1.94</c:v>
                </c:pt>
                <c:pt idx="34">
                  <c:v>1.86</c:v>
                </c:pt>
                <c:pt idx="35">
                  <c:v>1.78</c:v>
                </c:pt>
                <c:pt idx="36">
                  <c:v>1.7</c:v>
                </c:pt>
              </c:numCache>
            </c:numRef>
          </c:val>
          <c:smooth val="0"/>
        </c:ser>
        <c:ser>
          <c:idx val="4"/>
          <c:order val="2"/>
          <c:tx>
            <c:strRef>
              <c:f>Sheet1!$AO$2</c:f>
              <c:strCache>
                <c:ptCount val="1"/>
                <c:pt idx="0">
                  <c:v>Total Load (kW)</c:v>
                </c:pt>
              </c:strCache>
            </c:strRef>
          </c:tx>
          <c:marker>
            <c:symbol val="none"/>
          </c:marker>
          <c:cat>
            <c:numRef>
              <c:f>Sheet1!$AJ$3:$AJ$39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Sheet1!$AO$3:$AO$39</c:f>
              <c:numCache>
                <c:formatCode>General</c:formatCode>
                <c:ptCount val="37"/>
                <c:pt idx="0">
                  <c:v>3.87</c:v>
                </c:pt>
                <c:pt idx="1">
                  <c:v>3.9</c:v>
                </c:pt>
                <c:pt idx="2">
                  <c:v>3.96</c:v>
                </c:pt>
                <c:pt idx="3">
                  <c:v>4.109999999999999</c:v>
                </c:pt>
                <c:pt idx="4">
                  <c:v>22.2</c:v>
                </c:pt>
                <c:pt idx="5">
                  <c:v>22.44</c:v>
                </c:pt>
                <c:pt idx="6">
                  <c:v>22.68</c:v>
                </c:pt>
                <c:pt idx="7">
                  <c:v>22.86</c:v>
                </c:pt>
                <c:pt idx="8">
                  <c:v>41.1</c:v>
                </c:pt>
                <c:pt idx="9">
                  <c:v>41.25</c:v>
                </c:pt>
                <c:pt idx="10">
                  <c:v>41.4</c:v>
                </c:pt>
                <c:pt idx="11">
                  <c:v>41.7</c:v>
                </c:pt>
                <c:pt idx="12">
                  <c:v>51.0</c:v>
                </c:pt>
                <c:pt idx="13">
                  <c:v>51.06</c:v>
                </c:pt>
                <c:pt idx="14">
                  <c:v>51.12</c:v>
                </c:pt>
                <c:pt idx="15">
                  <c:v>51.18</c:v>
                </c:pt>
                <c:pt idx="16">
                  <c:v>42.24</c:v>
                </c:pt>
                <c:pt idx="17">
                  <c:v>42.21</c:v>
                </c:pt>
                <c:pt idx="18">
                  <c:v>24.18</c:v>
                </c:pt>
                <c:pt idx="19">
                  <c:v>24.15</c:v>
                </c:pt>
                <c:pt idx="20">
                  <c:v>24.12</c:v>
                </c:pt>
                <c:pt idx="21">
                  <c:v>24.24</c:v>
                </c:pt>
                <c:pt idx="22">
                  <c:v>6.33</c:v>
                </c:pt>
                <c:pt idx="23">
                  <c:v>6.42</c:v>
                </c:pt>
                <c:pt idx="24">
                  <c:v>6.51</c:v>
                </c:pt>
                <c:pt idx="25">
                  <c:v>6.42</c:v>
                </c:pt>
                <c:pt idx="26">
                  <c:v>6.33</c:v>
                </c:pt>
                <c:pt idx="27">
                  <c:v>6.24</c:v>
                </c:pt>
                <c:pt idx="28">
                  <c:v>6.119999999999997</c:v>
                </c:pt>
                <c:pt idx="29">
                  <c:v>6.105</c:v>
                </c:pt>
                <c:pt idx="30">
                  <c:v>6.09</c:v>
                </c:pt>
                <c:pt idx="31">
                  <c:v>6.074999999999998</c:v>
                </c:pt>
                <c:pt idx="32">
                  <c:v>6.06</c:v>
                </c:pt>
                <c:pt idx="33">
                  <c:v>5.819999999999998</c:v>
                </c:pt>
                <c:pt idx="34">
                  <c:v>5.58</c:v>
                </c:pt>
                <c:pt idx="35">
                  <c:v>5.34</c:v>
                </c:pt>
                <c:pt idx="36">
                  <c:v>5.1</c:v>
                </c:pt>
              </c:numCache>
            </c:numRef>
          </c:val>
          <c:smooth val="0"/>
        </c:ser>
        <c:ser>
          <c:idx val="5"/>
          <c:order val="3"/>
          <c:tx>
            <c:strRef>
              <c:f>Sheet1!$AP$2</c:f>
              <c:strCache>
                <c:ptCount val="1"/>
                <c:pt idx="0">
                  <c:v>Transformer Limit (kW)</c:v>
                </c:pt>
              </c:strCache>
            </c:strRef>
          </c:tx>
          <c:marker>
            <c:symbol val="none"/>
          </c:marker>
          <c:cat>
            <c:numRef>
              <c:f>Sheet1!$AJ$3:$AJ$39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Sheet1!$AP$3:$AP$39</c:f>
              <c:numCache>
                <c:formatCode>General</c:formatCode>
                <c:ptCount val="37"/>
                <c:pt idx="0">
                  <c:v>40.0</c:v>
                </c:pt>
                <c:pt idx="1">
                  <c:v>40.0</c:v>
                </c:pt>
                <c:pt idx="2">
                  <c:v>40.0</c:v>
                </c:pt>
                <c:pt idx="3">
                  <c:v>40.0</c:v>
                </c:pt>
                <c:pt idx="4">
                  <c:v>40.0</c:v>
                </c:pt>
                <c:pt idx="5">
                  <c:v>40.0</c:v>
                </c:pt>
                <c:pt idx="6">
                  <c:v>40.0</c:v>
                </c:pt>
                <c:pt idx="7">
                  <c:v>40.0</c:v>
                </c:pt>
                <c:pt idx="8">
                  <c:v>40.0</c:v>
                </c:pt>
                <c:pt idx="9">
                  <c:v>40.0</c:v>
                </c:pt>
                <c:pt idx="10">
                  <c:v>40.0</c:v>
                </c:pt>
                <c:pt idx="11">
                  <c:v>40.0</c:v>
                </c:pt>
                <c:pt idx="12">
                  <c:v>40.0</c:v>
                </c:pt>
                <c:pt idx="13">
                  <c:v>40.0</c:v>
                </c:pt>
                <c:pt idx="14">
                  <c:v>40.0</c:v>
                </c:pt>
                <c:pt idx="15">
                  <c:v>40.0</c:v>
                </c:pt>
                <c:pt idx="16">
                  <c:v>40.0</c:v>
                </c:pt>
                <c:pt idx="17">
                  <c:v>40.0</c:v>
                </c:pt>
                <c:pt idx="18">
                  <c:v>40.0</c:v>
                </c:pt>
                <c:pt idx="19">
                  <c:v>40.0</c:v>
                </c:pt>
                <c:pt idx="20">
                  <c:v>40.0</c:v>
                </c:pt>
                <c:pt idx="21">
                  <c:v>40.0</c:v>
                </c:pt>
                <c:pt idx="22">
                  <c:v>40.0</c:v>
                </c:pt>
                <c:pt idx="23">
                  <c:v>40.0</c:v>
                </c:pt>
                <c:pt idx="24">
                  <c:v>40.0</c:v>
                </c:pt>
                <c:pt idx="25">
                  <c:v>40.0</c:v>
                </c:pt>
                <c:pt idx="26">
                  <c:v>40.0</c:v>
                </c:pt>
                <c:pt idx="27">
                  <c:v>40.0</c:v>
                </c:pt>
                <c:pt idx="28">
                  <c:v>40.0</c:v>
                </c:pt>
                <c:pt idx="29">
                  <c:v>40.0</c:v>
                </c:pt>
                <c:pt idx="30">
                  <c:v>40.0</c:v>
                </c:pt>
                <c:pt idx="31">
                  <c:v>40.0</c:v>
                </c:pt>
                <c:pt idx="32">
                  <c:v>40.0</c:v>
                </c:pt>
                <c:pt idx="33">
                  <c:v>40.0</c:v>
                </c:pt>
                <c:pt idx="34">
                  <c:v>40.0</c:v>
                </c:pt>
                <c:pt idx="35">
                  <c:v>40.0</c:v>
                </c:pt>
                <c:pt idx="36">
                  <c:v>40.0</c:v>
                </c:pt>
              </c:numCache>
            </c:numRef>
          </c:val>
          <c:smooth val="0"/>
        </c:ser>
        <c:dLbls>
          <c:showLegendKey val="0"/>
          <c:showVal val="0"/>
          <c:showCatName val="0"/>
          <c:showSerName val="0"/>
          <c:showPercent val="0"/>
          <c:showBubbleSize val="0"/>
        </c:dLbls>
        <c:marker val="1"/>
        <c:smooth val="0"/>
        <c:axId val="-2127893784"/>
        <c:axId val="-2127847144"/>
      </c:lineChart>
      <c:lineChart>
        <c:grouping val="standard"/>
        <c:varyColors val="0"/>
        <c:ser>
          <c:idx val="0"/>
          <c:order val="0"/>
          <c:tx>
            <c:strRef>
              <c:f>Sheet1!$AK$2</c:f>
              <c:strCache>
                <c:ptCount val="1"/>
                <c:pt idx="0">
                  <c:v>TIS-5 ($/kWh)</c:v>
                </c:pt>
              </c:strCache>
            </c:strRef>
          </c:tx>
          <c:marker>
            <c:symbol val="x"/>
            <c:size val="5"/>
          </c:marker>
          <c:cat>
            <c:numRef>
              <c:f>Sheet1!$AJ$3:$AJ$39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Sheet1!$AK$3:$AK$39</c:f>
              <c:numCache>
                <c:formatCode>"$"#,##0.000</c:formatCode>
                <c:ptCount val="37"/>
                <c:pt idx="0">
                  <c:v>0.05</c:v>
                </c:pt>
                <c:pt idx="1">
                  <c:v>0.05</c:v>
                </c:pt>
                <c:pt idx="2">
                  <c:v>0.05</c:v>
                </c:pt>
                <c:pt idx="3">
                  <c:v>0.055</c:v>
                </c:pt>
                <c:pt idx="4">
                  <c:v>0.055</c:v>
                </c:pt>
                <c:pt idx="5">
                  <c:v>0.055</c:v>
                </c:pt>
                <c:pt idx="6">
                  <c:v>0.055</c:v>
                </c:pt>
                <c:pt idx="7">
                  <c:v>0.06</c:v>
                </c:pt>
                <c:pt idx="8">
                  <c:v>0.11</c:v>
                </c:pt>
                <c:pt idx="9">
                  <c:v>0.11</c:v>
                </c:pt>
                <c:pt idx="10">
                  <c:v>0.11</c:v>
                </c:pt>
                <c:pt idx="11">
                  <c:v>0.115</c:v>
                </c:pt>
                <c:pt idx="12">
                  <c:v>0.185</c:v>
                </c:pt>
                <c:pt idx="13">
                  <c:v>0.185</c:v>
                </c:pt>
                <c:pt idx="14">
                  <c:v>0.17</c:v>
                </c:pt>
                <c:pt idx="15">
                  <c:v>0.17</c:v>
                </c:pt>
                <c:pt idx="16">
                  <c:v>0.17</c:v>
                </c:pt>
                <c:pt idx="17">
                  <c:v>0.17</c:v>
                </c:pt>
                <c:pt idx="18">
                  <c:v>0.065</c:v>
                </c:pt>
                <c:pt idx="19">
                  <c:v>0.065</c:v>
                </c:pt>
                <c:pt idx="20">
                  <c:v>0.06</c:v>
                </c:pt>
                <c:pt idx="21">
                  <c:v>0.05</c:v>
                </c:pt>
                <c:pt idx="22">
                  <c:v>0.05</c:v>
                </c:pt>
                <c:pt idx="23">
                  <c:v>0.04</c:v>
                </c:pt>
                <c:pt idx="24">
                  <c:v>0.04</c:v>
                </c:pt>
                <c:pt idx="25">
                  <c:v>0.04</c:v>
                </c:pt>
                <c:pt idx="26">
                  <c:v>0.04</c:v>
                </c:pt>
                <c:pt idx="27">
                  <c:v>0.04</c:v>
                </c:pt>
                <c:pt idx="28">
                  <c:v>0.04</c:v>
                </c:pt>
                <c:pt idx="29">
                  <c:v>0.04</c:v>
                </c:pt>
                <c:pt idx="30">
                  <c:v>0.035</c:v>
                </c:pt>
                <c:pt idx="31">
                  <c:v>0.035</c:v>
                </c:pt>
                <c:pt idx="32">
                  <c:v>0.035</c:v>
                </c:pt>
                <c:pt idx="33">
                  <c:v>0.035</c:v>
                </c:pt>
                <c:pt idx="34">
                  <c:v>0.035</c:v>
                </c:pt>
                <c:pt idx="35">
                  <c:v>0.035</c:v>
                </c:pt>
                <c:pt idx="36">
                  <c:v>0.035</c:v>
                </c:pt>
              </c:numCache>
            </c:numRef>
          </c:val>
          <c:smooth val="0"/>
        </c:ser>
        <c:dLbls>
          <c:showLegendKey val="0"/>
          <c:showVal val="0"/>
          <c:showCatName val="0"/>
          <c:showSerName val="0"/>
          <c:showPercent val="0"/>
          <c:showBubbleSize val="0"/>
        </c:dLbls>
        <c:marker val="1"/>
        <c:smooth val="0"/>
        <c:axId val="-2127199112"/>
        <c:axId val="-2127219720"/>
      </c:lineChart>
      <c:catAx>
        <c:axId val="-2127893784"/>
        <c:scaling>
          <c:orientation val="minMax"/>
        </c:scaling>
        <c:delete val="0"/>
        <c:axPos val="b"/>
        <c:title>
          <c:tx>
            <c:rich>
              <a:bodyPr/>
              <a:lstStyle/>
              <a:p>
                <a:pPr>
                  <a:defRPr sz="1200"/>
                </a:pPr>
                <a:r>
                  <a:rPr lang="en-US" sz="1200" dirty="0" smtClean="0"/>
                  <a:t>Time of Day</a:t>
                </a:r>
                <a:endParaRPr lang="en-US" sz="1200" dirty="0"/>
              </a:p>
            </c:rich>
          </c:tx>
          <c:layout/>
          <c:overlay val="0"/>
        </c:title>
        <c:numFmt formatCode="h:mm;@" sourceLinked="1"/>
        <c:majorTickMark val="out"/>
        <c:minorTickMark val="none"/>
        <c:tickLblPos val="nextTo"/>
        <c:crossAx val="-2127847144"/>
        <c:crosses val="autoZero"/>
        <c:auto val="1"/>
        <c:lblAlgn val="ctr"/>
        <c:lblOffset val="100"/>
        <c:noMultiLvlLbl val="0"/>
      </c:catAx>
      <c:valAx>
        <c:axId val="-2127847144"/>
        <c:scaling>
          <c:orientation val="minMax"/>
          <c:max val="70.0"/>
        </c:scaling>
        <c:delete val="0"/>
        <c:axPos val="l"/>
        <c:majorGridlines/>
        <c:title>
          <c:tx>
            <c:rich>
              <a:bodyPr rot="-5400000" vert="horz"/>
              <a:lstStyle/>
              <a:p>
                <a:pPr>
                  <a:defRPr sz="1200"/>
                </a:pPr>
                <a:r>
                  <a:rPr lang="en-US" sz="1200" dirty="0" smtClean="0"/>
                  <a:t>Kilowatts</a:t>
                </a:r>
                <a:endParaRPr lang="en-US" sz="1200" dirty="0"/>
              </a:p>
            </c:rich>
          </c:tx>
          <c:layout/>
          <c:overlay val="0"/>
        </c:title>
        <c:numFmt formatCode="General" sourceLinked="1"/>
        <c:majorTickMark val="out"/>
        <c:minorTickMark val="none"/>
        <c:tickLblPos val="nextTo"/>
        <c:crossAx val="-2127893784"/>
        <c:crosses val="autoZero"/>
        <c:crossBetween val="between"/>
      </c:valAx>
      <c:valAx>
        <c:axId val="-2127219720"/>
        <c:scaling>
          <c:orientation val="minMax"/>
        </c:scaling>
        <c:delete val="0"/>
        <c:axPos val="r"/>
        <c:title>
          <c:tx>
            <c:rich>
              <a:bodyPr rot="-5400000" vert="horz"/>
              <a:lstStyle/>
              <a:p>
                <a:pPr>
                  <a:defRPr sz="1200"/>
                </a:pPr>
                <a:r>
                  <a:rPr lang="en-US" sz="1200" dirty="0" smtClean="0"/>
                  <a:t>$/Kilowatt-hour</a:t>
                </a:r>
                <a:endParaRPr lang="en-US" sz="1200" dirty="0"/>
              </a:p>
            </c:rich>
          </c:tx>
          <c:layout/>
          <c:overlay val="0"/>
        </c:title>
        <c:numFmt formatCode="&quot;$&quot;#,##0.000" sourceLinked="1"/>
        <c:majorTickMark val="out"/>
        <c:minorTickMark val="none"/>
        <c:tickLblPos val="nextTo"/>
        <c:crossAx val="-2127199112"/>
        <c:crosses val="max"/>
        <c:crossBetween val="between"/>
      </c:valAx>
      <c:catAx>
        <c:axId val="-2127199112"/>
        <c:scaling>
          <c:orientation val="minMax"/>
        </c:scaling>
        <c:delete val="1"/>
        <c:axPos val="b"/>
        <c:numFmt formatCode="h:mm;@" sourceLinked="1"/>
        <c:majorTickMark val="out"/>
        <c:minorTickMark val="none"/>
        <c:tickLblPos val="nextTo"/>
        <c:crossAx val="-2127219720"/>
        <c:crosses val="autoZero"/>
        <c:auto val="1"/>
        <c:lblAlgn val="ctr"/>
        <c:lblOffset val="100"/>
        <c:noMultiLvlLbl val="0"/>
      </c:catAx>
    </c:plotArea>
    <c:legend>
      <c:legendPos val="r"/>
      <c:layout>
        <c:manualLayout>
          <c:xMode val="edge"/>
          <c:yMode val="edge"/>
          <c:x val="0.466209651425151"/>
          <c:y val="0.0488774998379918"/>
          <c:w val="0.217386448049054"/>
          <c:h val="0.232845372589296"/>
        </c:manualLayout>
      </c:layout>
      <c:overlay val="0"/>
      <c:spPr>
        <a:solidFill>
          <a:schemeClr val="bg1"/>
        </a:solidFill>
        <a:ln>
          <a:solidFill>
            <a:schemeClr val="tx1"/>
          </a:solidFill>
        </a:ln>
      </c:sp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1"/>
          <c:order val="1"/>
          <c:tx>
            <c:strRef>
              <c:f>Sheet1!$AS$2</c:f>
              <c:strCache>
                <c:ptCount val="1"/>
                <c:pt idx="0">
                  <c:v>House1-6 (kW)</c:v>
                </c:pt>
              </c:strCache>
            </c:strRef>
          </c:tx>
          <c:marker>
            <c:symbol val="none"/>
          </c:marker>
          <c:cat>
            <c:numRef>
              <c:f>Sheet1!$AQ$3:$AQ$39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Sheet1!$AS$3:$AS$39</c:f>
              <c:numCache>
                <c:formatCode>General</c:formatCode>
                <c:ptCount val="37"/>
                <c:pt idx="0">
                  <c:v>1.29</c:v>
                </c:pt>
                <c:pt idx="1">
                  <c:v>1.3</c:v>
                </c:pt>
                <c:pt idx="2">
                  <c:v>1.32</c:v>
                </c:pt>
                <c:pt idx="3">
                  <c:v>1.37</c:v>
                </c:pt>
                <c:pt idx="4">
                  <c:v>19.4</c:v>
                </c:pt>
                <c:pt idx="5">
                  <c:v>19.48</c:v>
                </c:pt>
                <c:pt idx="6">
                  <c:v>19.56</c:v>
                </c:pt>
                <c:pt idx="7">
                  <c:v>19.62</c:v>
                </c:pt>
                <c:pt idx="8">
                  <c:v>19.7</c:v>
                </c:pt>
                <c:pt idx="9">
                  <c:v>19.75</c:v>
                </c:pt>
                <c:pt idx="10">
                  <c:v>19.8</c:v>
                </c:pt>
                <c:pt idx="11">
                  <c:v>19.9</c:v>
                </c:pt>
                <c:pt idx="12">
                  <c:v>11.0</c:v>
                </c:pt>
                <c:pt idx="13">
                  <c:v>11.02</c:v>
                </c:pt>
                <c:pt idx="14">
                  <c:v>11.04</c:v>
                </c:pt>
                <c:pt idx="15">
                  <c:v>11.06</c:v>
                </c:pt>
                <c:pt idx="16">
                  <c:v>2.08</c:v>
                </c:pt>
                <c:pt idx="17">
                  <c:v>2.07</c:v>
                </c:pt>
                <c:pt idx="18">
                  <c:v>2.06</c:v>
                </c:pt>
                <c:pt idx="19">
                  <c:v>2.05</c:v>
                </c:pt>
                <c:pt idx="20">
                  <c:v>2.04</c:v>
                </c:pt>
                <c:pt idx="21">
                  <c:v>2.08</c:v>
                </c:pt>
                <c:pt idx="22">
                  <c:v>2.11</c:v>
                </c:pt>
                <c:pt idx="23">
                  <c:v>2.14</c:v>
                </c:pt>
                <c:pt idx="24">
                  <c:v>2.17</c:v>
                </c:pt>
                <c:pt idx="25">
                  <c:v>2.14</c:v>
                </c:pt>
                <c:pt idx="26">
                  <c:v>2.11</c:v>
                </c:pt>
                <c:pt idx="27">
                  <c:v>2.08</c:v>
                </c:pt>
                <c:pt idx="28">
                  <c:v>2.04</c:v>
                </c:pt>
                <c:pt idx="29">
                  <c:v>2.035</c:v>
                </c:pt>
                <c:pt idx="30">
                  <c:v>2.03</c:v>
                </c:pt>
                <c:pt idx="31">
                  <c:v>2.025</c:v>
                </c:pt>
                <c:pt idx="32">
                  <c:v>2.02</c:v>
                </c:pt>
                <c:pt idx="33">
                  <c:v>1.94</c:v>
                </c:pt>
                <c:pt idx="34">
                  <c:v>1.86</c:v>
                </c:pt>
                <c:pt idx="35">
                  <c:v>1.78</c:v>
                </c:pt>
                <c:pt idx="36">
                  <c:v>1.7</c:v>
                </c:pt>
              </c:numCache>
            </c:numRef>
          </c:val>
          <c:smooth val="0"/>
        </c:ser>
        <c:ser>
          <c:idx val="3"/>
          <c:order val="2"/>
          <c:tx>
            <c:strRef>
              <c:f>Sheet1!$AU$2</c:f>
              <c:strCache>
                <c:ptCount val="1"/>
                <c:pt idx="0">
                  <c:v>House3-6 (kW)</c:v>
                </c:pt>
              </c:strCache>
            </c:strRef>
          </c:tx>
          <c:marker>
            <c:symbol val="none"/>
          </c:marker>
          <c:cat>
            <c:numRef>
              <c:f>Sheet1!$AQ$3:$AQ$39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Sheet1!$AU$3:$AU$39</c:f>
              <c:numCache>
                <c:formatCode>General</c:formatCode>
                <c:ptCount val="37"/>
                <c:pt idx="0">
                  <c:v>1.29</c:v>
                </c:pt>
                <c:pt idx="1">
                  <c:v>1.3</c:v>
                </c:pt>
                <c:pt idx="2">
                  <c:v>1.32</c:v>
                </c:pt>
                <c:pt idx="3">
                  <c:v>1.37</c:v>
                </c:pt>
                <c:pt idx="4">
                  <c:v>1.4</c:v>
                </c:pt>
                <c:pt idx="5">
                  <c:v>1.48</c:v>
                </c:pt>
                <c:pt idx="6">
                  <c:v>1.56</c:v>
                </c:pt>
                <c:pt idx="7">
                  <c:v>1.62</c:v>
                </c:pt>
                <c:pt idx="8">
                  <c:v>1.7</c:v>
                </c:pt>
                <c:pt idx="9">
                  <c:v>1.75</c:v>
                </c:pt>
                <c:pt idx="10">
                  <c:v>1.8</c:v>
                </c:pt>
                <c:pt idx="11">
                  <c:v>1.9</c:v>
                </c:pt>
                <c:pt idx="12">
                  <c:v>2.0</c:v>
                </c:pt>
                <c:pt idx="13">
                  <c:v>2.02</c:v>
                </c:pt>
                <c:pt idx="14">
                  <c:v>2.039999999999999</c:v>
                </c:pt>
                <c:pt idx="15">
                  <c:v>2.059999999999999</c:v>
                </c:pt>
                <c:pt idx="16">
                  <c:v>2.079999999999998</c:v>
                </c:pt>
                <c:pt idx="17">
                  <c:v>2.07</c:v>
                </c:pt>
                <c:pt idx="18">
                  <c:v>2.059999999999999</c:v>
                </c:pt>
                <c:pt idx="19">
                  <c:v>2.050000000000001</c:v>
                </c:pt>
                <c:pt idx="20">
                  <c:v>20.04</c:v>
                </c:pt>
                <c:pt idx="21">
                  <c:v>20.08</c:v>
                </c:pt>
                <c:pt idx="22">
                  <c:v>20.11</c:v>
                </c:pt>
                <c:pt idx="23">
                  <c:v>20.14</c:v>
                </c:pt>
                <c:pt idx="24">
                  <c:v>20.17</c:v>
                </c:pt>
                <c:pt idx="25">
                  <c:v>20.14</c:v>
                </c:pt>
                <c:pt idx="26">
                  <c:v>20.11</c:v>
                </c:pt>
                <c:pt idx="27">
                  <c:v>20.08</c:v>
                </c:pt>
                <c:pt idx="28">
                  <c:v>20.04</c:v>
                </c:pt>
                <c:pt idx="29">
                  <c:v>20.035</c:v>
                </c:pt>
                <c:pt idx="30">
                  <c:v>2.03</c:v>
                </c:pt>
                <c:pt idx="31">
                  <c:v>2.025</c:v>
                </c:pt>
                <c:pt idx="32">
                  <c:v>2.02</c:v>
                </c:pt>
                <c:pt idx="33">
                  <c:v>1.94</c:v>
                </c:pt>
                <c:pt idx="34">
                  <c:v>1.86</c:v>
                </c:pt>
                <c:pt idx="35">
                  <c:v>1.78</c:v>
                </c:pt>
                <c:pt idx="36">
                  <c:v>1.7</c:v>
                </c:pt>
              </c:numCache>
            </c:numRef>
          </c:val>
          <c:smooth val="0"/>
        </c:ser>
        <c:ser>
          <c:idx val="4"/>
          <c:order val="3"/>
          <c:tx>
            <c:strRef>
              <c:f>Sheet1!$AV$2</c:f>
              <c:strCache>
                <c:ptCount val="1"/>
                <c:pt idx="0">
                  <c:v>Total Load (kW)</c:v>
                </c:pt>
              </c:strCache>
            </c:strRef>
          </c:tx>
          <c:marker>
            <c:symbol val="none"/>
          </c:marker>
          <c:cat>
            <c:numRef>
              <c:f>Sheet1!$AQ$3:$AQ$39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Sheet1!$AV$3:$AV$39</c:f>
              <c:numCache>
                <c:formatCode>General</c:formatCode>
                <c:ptCount val="37"/>
                <c:pt idx="0">
                  <c:v>3.87</c:v>
                </c:pt>
                <c:pt idx="1">
                  <c:v>3.9</c:v>
                </c:pt>
                <c:pt idx="2">
                  <c:v>3.96</c:v>
                </c:pt>
                <c:pt idx="3">
                  <c:v>4.109999999999999</c:v>
                </c:pt>
                <c:pt idx="4">
                  <c:v>22.2</c:v>
                </c:pt>
                <c:pt idx="5">
                  <c:v>22.44</c:v>
                </c:pt>
                <c:pt idx="6">
                  <c:v>22.68</c:v>
                </c:pt>
                <c:pt idx="7">
                  <c:v>22.86</c:v>
                </c:pt>
                <c:pt idx="8">
                  <c:v>41.1</c:v>
                </c:pt>
                <c:pt idx="9">
                  <c:v>41.25</c:v>
                </c:pt>
                <c:pt idx="10">
                  <c:v>41.4</c:v>
                </c:pt>
                <c:pt idx="11">
                  <c:v>41.7</c:v>
                </c:pt>
                <c:pt idx="12">
                  <c:v>33.0</c:v>
                </c:pt>
                <c:pt idx="13">
                  <c:v>33.06</c:v>
                </c:pt>
                <c:pt idx="14">
                  <c:v>33.12</c:v>
                </c:pt>
                <c:pt idx="15">
                  <c:v>33.18</c:v>
                </c:pt>
                <c:pt idx="16">
                  <c:v>24.23999999999999</c:v>
                </c:pt>
                <c:pt idx="17">
                  <c:v>24.21</c:v>
                </c:pt>
                <c:pt idx="18">
                  <c:v>6.179999999999999</c:v>
                </c:pt>
                <c:pt idx="19">
                  <c:v>6.149999999999999</c:v>
                </c:pt>
                <c:pt idx="20">
                  <c:v>24.12</c:v>
                </c:pt>
                <c:pt idx="21">
                  <c:v>24.24</c:v>
                </c:pt>
                <c:pt idx="22">
                  <c:v>24.33</c:v>
                </c:pt>
                <c:pt idx="23">
                  <c:v>24.42</c:v>
                </c:pt>
                <c:pt idx="24">
                  <c:v>24.51</c:v>
                </c:pt>
                <c:pt idx="25">
                  <c:v>24.42</c:v>
                </c:pt>
                <c:pt idx="26">
                  <c:v>24.33</c:v>
                </c:pt>
                <c:pt idx="27">
                  <c:v>24.24</c:v>
                </c:pt>
                <c:pt idx="28">
                  <c:v>24.12</c:v>
                </c:pt>
                <c:pt idx="29">
                  <c:v>24.105</c:v>
                </c:pt>
                <c:pt idx="30">
                  <c:v>6.09</c:v>
                </c:pt>
                <c:pt idx="31">
                  <c:v>6.074999999999998</c:v>
                </c:pt>
                <c:pt idx="32">
                  <c:v>6.06</c:v>
                </c:pt>
                <c:pt idx="33">
                  <c:v>5.819999999999998</c:v>
                </c:pt>
                <c:pt idx="34">
                  <c:v>5.58</c:v>
                </c:pt>
                <c:pt idx="35">
                  <c:v>5.34</c:v>
                </c:pt>
                <c:pt idx="36">
                  <c:v>5.1</c:v>
                </c:pt>
              </c:numCache>
            </c:numRef>
          </c:val>
          <c:smooth val="0"/>
        </c:ser>
        <c:ser>
          <c:idx val="5"/>
          <c:order val="4"/>
          <c:tx>
            <c:strRef>
              <c:f>Sheet1!$AW$2</c:f>
              <c:strCache>
                <c:ptCount val="1"/>
                <c:pt idx="0">
                  <c:v>Transformer Limit (kW)</c:v>
                </c:pt>
              </c:strCache>
            </c:strRef>
          </c:tx>
          <c:marker>
            <c:symbol val="none"/>
          </c:marker>
          <c:cat>
            <c:numRef>
              <c:f>Sheet1!$AQ$3:$AQ$39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Sheet1!$AW$3:$AW$39</c:f>
              <c:numCache>
                <c:formatCode>General</c:formatCode>
                <c:ptCount val="37"/>
                <c:pt idx="0">
                  <c:v>40.0</c:v>
                </c:pt>
                <c:pt idx="1">
                  <c:v>40.0</c:v>
                </c:pt>
                <c:pt idx="2">
                  <c:v>40.0</c:v>
                </c:pt>
                <c:pt idx="3">
                  <c:v>40.0</c:v>
                </c:pt>
                <c:pt idx="4">
                  <c:v>40.0</c:v>
                </c:pt>
                <c:pt idx="5">
                  <c:v>40.0</c:v>
                </c:pt>
                <c:pt idx="6">
                  <c:v>40.0</c:v>
                </c:pt>
                <c:pt idx="7">
                  <c:v>40.0</c:v>
                </c:pt>
                <c:pt idx="8">
                  <c:v>40.0</c:v>
                </c:pt>
                <c:pt idx="9">
                  <c:v>40.0</c:v>
                </c:pt>
                <c:pt idx="10">
                  <c:v>40.0</c:v>
                </c:pt>
                <c:pt idx="11">
                  <c:v>40.0</c:v>
                </c:pt>
                <c:pt idx="12">
                  <c:v>40.0</c:v>
                </c:pt>
                <c:pt idx="13">
                  <c:v>40.0</c:v>
                </c:pt>
                <c:pt idx="14">
                  <c:v>40.0</c:v>
                </c:pt>
                <c:pt idx="15">
                  <c:v>40.0</c:v>
                </c:pt>
                <c:pt idx="16">
                  <c:v>40.0</c:v>
                </c:pt>
                <c:pt idx="17">
                  <c:v>40.0</c:v>
                </c:pt>
                <c:pt idx="18">
                  <c:v>40.0</c:v>
                </c:pt>
                <c:pt idx="19">
                  <c:v>40.0</c:v>
                </c:pt>
                <c:pt idx="20">
                  <c:v>40.0</c:v>
                </c:pt>
                <c:pt idx="21">
                  <c:v>40.0</c:v>
                </c:pt>
                <c:pt idx="22">
                  <c:v>40.0</c:v>
                </c:pt>
                <c:pt idx="23">
                  <c:v>40.0</c:v>
                </c:pt>
                <c:pt idx="24">
                  <c:v>40.0</c:v>
                </c:pt>
                <c:pt idx="25">
                  <c:v>40.0</c:v>
                </c:pt>
                <c:pt idx="26">
                  <c:v>40.0</c:v>
                </c:pt>
                <c:pt idx="27">
                  <c:v>40.0</c:v>
                </c:pt>
                <c:pt idx="28">
                  <c:v>40.0</c:v>
                </c:pt>
                <c:pt idx="29">
                  <c:v>40.0</c:v>
                </c:pt>
                <c:pt idx="30">
                  <c:v>40.0</c:v>
                </c:pt>
                <c:pt idx="31">
                  <c:v>40.0</c:v>
                </c:pt>
                <c:pt idx="32">
                  <c:v>40.0</c:v>
                </c:pt>
                <c:pt idx="33">
                  <c:v>40.0</c:v>
                </c:pt>
                <c:pt idx="34">
                  <c:v>40.0</c:v>
                </c:pt>
                <c:pt idx="35">
                  <c:v>40.0</c:v>
                </c:pt>
                <c:pt idx="36">
                  <c:v>40.0</c:v>
                </c:pt>
              </c:numCache>
            </c:numRef>
          </c:val>
          <c:smooth val="0"/>
        </c:ser>
        <c:dLbls>
          <c:showLegendKey val="0"/>
          <c:showVal val="0"/>
          <c:showCatName val="0"/>
          <c:showSerName val="0"/>
          <c:showPercent val="0"/>
          <c:showBubbleSize val="0"/>
        </c:dLbls>
        <c:marker val="1"/>
        <c:smooth val="0"/>
        <c:axId val="-2127145064"/>
        <c:axId val="-2127139480"/>
      </c:lineChart>
      <c:lineChart>
        <c:grouping val="standard"/>
        <c:varyColors val="0"/>
        <c:ser>
          <c:idx val="0"/>
          <c:order val="0"/>
          <c:tx>
            <c:strRef>
              <c:f>Sheet1!$AR$2</c:f>
              <c:strCache>
                <c:ptCount val="1"/>
                <c:pt idx="0">
                  <c:v>TIS-6 ($/kWh)</c:v>
                </c:pt>
              </c:strCache>
            </c:strRef>
          </c:tx>
          <c:marker>
            <c:symbol val="x"/>
            <c:size val="5"/>
          </c:marker>
          <c:cat>
            <c:numRef>
              <c:f>Sheet1!$AQ$3:$AQ$39</c:f>
              <c:numCache>
                <c:formatCode>h:mm;@</c:formatCode>
                <c:ptCount val="37"/>
                <c:pt idx="0">
                  <c:v>0.625</c:v>
                </c:pt>
                <c:pt idx="1">
                  <c:v>0.635416666666667</c:v>
                </c:pt>
                <c:pt idx="2">
                  <c:v>0.645833333333333</c:v>
                </c:pt>
                <c:pt idx="3">
                  <c:v>0.65625</c:v>
                </c:pt>
                <c:pt idx="4">
                  <c:v>0.666666666666667</c:v>
                </c:pt>
                <c:pt idx="5">
                  <c:v>0.677083333333333</c:v>
                </c:pt>
                <c:pt idx="6">
                  <c:v>0.6875</c:v>
                </c:pt>
                <c:pt idx="7">
                  <c:v>0.697916666666667</c:v>
                </c:pt>
                <c:pt idx="8">
                  <c:v>0.708333333333333</c:v>
                </c:pt>
                <c:pt idx="9">
                  <c:v>0.71875</c:v>
                </c:pt>
                <c:pt idx="10">
                  <c:v>0.729166666666667</c:v>
                </c:pt>
                <c:pt idx="11">
                  <c:v>0.739583333333333</c:v>
                </c:pt>
                <c:pt idx="12">
                  <c:v>0.75</c:v>
                </c:pt>
                <c:pt idx="13">
                  <c:v>0.760416666666667</c:v>
                </c:pt>
                <c:pt idx="14">
                  <c:v>0.770833333333333</c:v>
                </c:pt>
                <c:pt idx="15">
                  <c:v>0.78125</c:v>
                </c:pt>
                <c:pt idx="16">
                  <c:v>0.791666666666667</c:v>
                </c:pt>
                <c:pt idx="17">
                  <c:v>0.802083333333333</c:v>
                </c:pt>
                <c:pt idx="18" formatCode="h:mm">
                  <c:v>0.8125</c:v>
                </c:pt>
                <c:pt idx="19" formatCode="h:mm">
                  <c:v>0.822916666666667</c:v>
                </c:pt>
                <c:pt idx="20" formatCode="h:mm">
                  <c:v>0.833333333333333</c:v>
                </c:pt>
                <c:pt idx="21" formatCode="h:mm">
                  <c:v>0.84375</c:v>
                </c:pt>
                <c:pt idx="22" formatCode="h:mm">
                  <c:v>0.854166666666667</c:v>
                </c:pt>
                <c:pt idx="23" formatCode="h:mm">
                  <c:v>0.864583333333333</c:v>
                </c:pt>
                <c:pt idx="24" formatCode="h:mm">
                  <c:v>0.875</c:v>
                </c:pt>
                <c:pt idx="25" formatCode="h:mm">
                  <c:v>0.885416666666667</c:v>
                </c:pt>
                <c:pt idx="26" formatCode="h:mm">
                  <c:v>0.895833333333333</c:v>
                </c:pt>
                <c:pt idx="27" formatCode="h:mm">
                  <c:v>0.90625</c:v>
                </c:pt>
                <c:pt idx="28" formatCode="h:mm">
                  <c:v>0.916666666666667</c:v>
                </c:pt>
                <c:pt idx="29" formatCode="h:mm">
                  <c:v>0.927083333333333</c:v>
                </c:pt>
                <c:pt idx="30" formatCode="h:mm">
                  <c:v>0.9375</c:v>
                </c:pt>
                <c:pt idx="31" formatCode="h:mm">
                  <c:v>0.947916666666667</c:v>
                </c:pt>
                <c:pt idx="32" formatCode="h:mm">
                  <c:v>0.958333333333333</c:v>
                </c:pt>
                <c:pt idx="33" formatCode="h:mm">
                  <c:v>0.96875</c:v>
                </c:pt>
                <c:pt idx="34" formatCode="h:mm">
                  <c:v>0.979166666666667</c:v>
                </c:pt>
                <c:pt idx="35" formatCode="h:mm">
                  <c:v>0.989583333333333</c:v>
                </c:pt>
                <c:pt idx="36" formatCode="[h]:mm:ss">
                  <c:v>1.0</c:v>
                </c:pt>
              </c:numCache>
            </c:numRef>
          </c:cat>
          <c:val>
            <c:numRef>
              <c:f>Sheet1!$AR$3:$AR$39</c:f>
              <c:numCache>
                <c:formatCode>"$"#,##0.000</c:formatCode>
                <c:ptCount val="37"/>
                <c:pt idx="0">
                  <c:v>0.05</c:v>
                </c:pt>
                <c:pt idx="1">
                  <c:v>0.05</c:v>
                </c:pt>
                <c:pt idx="2">
                  <c:v>0.05</c:v>
                </c:pt>
                <c:pt idx="3">
                  <c:v>0.055</c:v>
                </c:pt>
                <c:pt idx="4">
                  <c:v>0.055</c:v>
                </c:pt>
                <c:pt idx="5">
                  <c:v>0.055</c:v>
                </c:pt>
                <c:pt idx="6">
                  <c:v>0.055</c:v>
                </c:pt>
                <c:pt idx="7">
                  <c:v>0.06</c:v>
                </c:pt>
                <c:pt idx="8">
                  <c:v>0.11</c:v>
                </c:pt>
                <c:pt idx="9">
                  <c:v>0.11</c:v>
                </c:pt>
                <c:pt idx="10">
                  <c:v>0.11</c:v>
                </c:pt>
                <c:pt idx="11">
                  <c:v>0.115</c:v>
                </c:pt>
                <c:pt idx="12">
                  <c:v>0.185</c:v>
                </c:pt>
                <c:pt idx="13">
                  <c:v>0.185</c:v>
                </c:pt>
                <c:pt idx="14">
                  <c:v>0.17</c:v>
                </c:pt>
                <c:pt idx="15">
                  <c:v>0.17</c:v>
                </c:pt>
                <c:pt idx="16">
                  <c:v>0.17</c:v>
                </c:pt>
                <c:pt idx="17">
                  <c:v>0.17</c:v>
                </c:pt>
                <c:pt idx="18">
                  <c:v>0.065</c:v>
                </c:pt>
                <c:pt idx="19">
                  <c:v>0.065</c:v>
                </c:pt>
                <c:pt idx="20">
                  <c:v>0.06</c:v>
                </c:pt>
                <c:pt idx="21">
                  <c:v>0.05</c:v>
                </c:pt>
                <c:pt idx="22">
                  <c:v>0.05</c:v>
                </c:pt>
                <c:pt idx="23">
                  <c:v>0.04</c:v>
                </c:pt>
                <c:pt idx="24">
                  <c:v>0.04</c:v>
                </c:pt>
                <c:pt idx="25">
                  <c:v>0.04</c:v>
                </c:pt>
                <c:pt idx="26">
                  <c:v>0.04</c:v>
                </c:pt>
                <c:pt idx="27">
                  <c:v>0.04</c:v>
                </c:pt>
                <c:pt idx="28">
                  <c:v>0.04</c:v>
                </c:pt>
                <c:pt idx="29">
                  <c:v>0.04</c:v>
                </c:pt>
                <c:pt idx="30">
                  <c:v>0.035</c:v>
                </c:pt>
                <c:pt idx="31">
                  <c:v>0.035</c:v>
                </c:pt>
                <c:pt idx="32">
                  <c:v>0.035</c:v>
                </c:pt>
                <c:pt idx="33">
                  <c:v>0.035</c:v>
                </c:pt>
                <c:pt idx="34">
                  <c:v>0.035</c:v>
                </c:pt>
                <c:pt idx="35">
                  <c:v>0.035</c:v>
                </c:pt>
                <c:pt idx="36">
                  <c:v>0.035</c:v>
                </c:pt>
              </c:numCache>
            </c:numRef>
          </c:val>
          <c:smooth val="0"/>
        </c:ser>
        <c:dLbls>
          <c:showLegendKey val="0"/>
          <c:showVal val="0"/>
          <c:showCatName val="0"/>
          <c:showSerName val="0"/>
          <c:showPercent val="0"/>
          <c:showBubbleSize val="0"/>
        </c:dLbls>
        <c:marker val="1"/>
        <c:smooth val="0"/>
        <c:axId val="-2127128344"/>
        <c:axId val="-2127133928"/>
      </c:lineChart>
      <c:catAx>
        <c:axId val="-2127145064"/>
        <c:scaling>
          <c:orientation val="minMax"/>
        </c:scaling>
        <c:delete val="0"/>
        <c:axPos val="b"/>
        <c:title>
          <c:tx>
            <c:rich>
              <a:bodyPr/>
              <a:lstStyle/>
              <a:p>
                <a:pPr>
                  <a:defRPr sz="1200"/>
                </a:pPr>
                <a:r>
                  <a:rPr lang="en-US" sz="1200" dirty="0" smtClean="0"/>
                  <a:t>Time of Day</a:t>
                </a:r>
                <a:endParaRPr lang="en-US" sz="1200" dirty="0"/>
              </a:p>
            </c:rich>
          </c:tx>
          <c:layout/>
          <c:overlay val="0"/>
        </c:title>
        <c:numFmt formatCode="h:mm;@" sourceLinked="1"/>
        <c:majorTickMark val="out"/>
        <c:minorTickMark val="none"/>
        <c:tickLblPos val="nextTo"/>
        <c:crossAx val="-2127139480"/>
        <c:crosses val="autoZero"/>
        <c:auto val="1"/>
        <c:lblAlgn val="ctr"/>
        <c:lblOffset val="100"/>
        <c:noMultiLvlLbl val="0"/>
      </c:catAx>
      <c:valAx>
        <c:axId val="-2127139480"/>
        <c:scaling>
          <c:orientation val="minMax"/>
          <c:max val="70.0"/>
        </c:scaling>
        <c:delete val="0"/>
        <c:axPos val="l"/>
        <c:majorGridlines/>
        <c:title>
          <c:tx>
            <c:rich>
              <a:bodyPr rot="-5400000" vert="horz"/>
              <a:lstStyle/>
              <a:p>
                <a:pPr>
                  <a:defRPr sz="1200"/>
                </a:pPr>
                <a:r>
                  <a:rPr lang="en-US" sz="1200" dirty="0" smtClean="0"/>
                  <a:t>Kilowatts</a:t>
                </a:r>
                <a:endParaRPr lang="en-US" sz="1200" dirty="0"/>
              </a:p>
            </c:rich>
          </c:tx>
          <c:layout/>
          <c:overlay val="0"/>
        </c:title>
        <c:numFmt formatCode="General" sourceLinked="1"/>
        <c:majorTickMark val="out"/>
        <c:minorTickMark val="none"/>
        <c:tickLblPos val="nextTo"/>
        <c:crossAx val="-2127145064"/>
        <c:crosses val="autoZero"/>
        <c:crossBetween val="between"/>
      </c:valAx>
      <c:valAx>
        <c:axId val="-2127133928"/>
        <c:scaling>
          <c:orientation val="minMax"/>
        </c:scaling>
        <c:delete val="0"/>
        <c:axPos val="r"/>
        <c:title>
          <c:tx>
            <c:rich>
              <a:bodyPr rot="-5400000" vert="horz"/>
              <a:lstStyle/>
              <a:p>
                <a:pPr>
                  <a:defRPr sz="1200"/>
                </a:pPr>
                <a:r>
                  <a:rPr lang="en-US" sz="1200" dirty="0" smtClean="0"/>
                  <a:t>$/Kilowatt-hour</a:t>
                </a:r>
                <a:endParaRPr lang="en-US" sz="1200" dirty="0"/>
              </a:p>
            </c:rich>
          </c:tx>
          <c:layout/>
          <c:overlay val="0"/>
        </c:title>
        <c:numFmt formatCode="&quot;$&quot;#,##0.000" sourceLinked="1"/>
        <c:majorTickMark val="out"/>
        <c:minorTickMark val="none"/>
        <c:tickLblPos val="nextTo"/>
        <c:crossAx val="-2127128344"/>
        <c:crosses val="max"/>
        <c:crossBetween val="between"/>
      </c:valAx>
      <c:catAx>
        <c:axId val="-2127128344"/>
        <c:scaling>
          <c:orientation val="minMax"/>
        </c:scaling>
        <c:delete val="1"/>
        <c:axPos val="b"/>
        <c:numFmt formatCode="h:mm;@" sourceLinked="1"/>
        <c:majorTickMark val="out"/>
        <c:minorTickMark val="none"/>
        <c:tickLblPos val="nextTo"/>
        <c:crossAx val="-2127133928"/>
        <c:crosses val="autoZero"/>
        <c:auto val="1"/>
        <c:lblAlgn val="ctr"/>
        <c:lblOffset val="100"/>
        <c:noMultiLvlLbl val="0"/>
      </c:catAx>
    </c:plotArea>
    <c:legend>
      <c:legendPos val="r"/>
      <c:layout>
        <c:manualLayout>
          <c:xMode val="edge"/>
          <c:yMode val="edge"/>
          <c:x val="0.470400032232813"/>
          <c:y val="0.0392175736234288"/>
          <c:w val="0.217386448049054"/>
          <c:h val="0.29105671573662"/>
        </c:manualLayout>
      </c:layout>
      <c:overlay val="0"/>
      <c:spPr>
        <a:solidFill>
          <a:schemeClr val="bg1"/>
        </a:solidFill>
        <a:ln>
          <a:solidFill>
            <a:schemeClr val="tx1"/>
          </a:solidFill>
        </a:ln>
      </c:sp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0.48547</cdr:x>
      <cdr:y>0.46726</cdr:y>
    </cdr:from>
    <cdr:to>
      <cdr:x>1</cdr:x>
      <cdr:y>0.72346</cdr:y>
    </cdr:to>
    <cdr:sp macro="" textlink="">
      <cdr:nvSpPr>
        <cdr:cNvPr id="2" name="TextBox 1"/>
        <cdr:cNvSpPr txBox="1"/>
      </cdr:nvSpPr>
      <cdr:spPr>
        <a:xfrm xmlns:a="http://schemas.openxmlformats.org/drawingml/2006/main">
          <a:off x="3891330" y="2240883"/>
          <a:ext cx="4124277" cy="122871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2400" dirty="0" smtClean="0"/>
            <a:t>For this selected interval:</a:t>
          </a:r>
        </a:p>
        <a:p xmlns:a="http://schemas.openxmlformats.org/drawingml/2006/main">
          <a:r>
            <a:rPr lang="en-US" sz="2400" dirty="0" smtClean="0"/>
            <a:t>Max 5 min. Swing:  248 MW</a:t>
          </a:r>
        </a:p>
        <a:p xmlns:a="http://schemas.openxmlformats.org/drawingml/2006/main">
          <a:r>
            <a:rPr lang="en-US" sz="2400" dirty="0" smtClean="0"/>
            <a:t>Avg. 5 min. Swing:  33MW</a:t>
          </a:r>
          <a:endParaRPr lang="en-US" sz="2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21025" cy="47625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a:defRPr sz="1300"/>
            </a:lvl1pPr>
          </a:lstStyle>
          <a:p>
            <a:pPr>
              <a:defRPr/>
            </a:pPr>
            <a:endParaRPr lang="en-US"/>
          </a:p>
        </p:txBody>
      </p:sp>
      <p:sp>
        <p:nvSpPr>
          <p:cNvPr id="54275" name="Rectangle 3"/>
          <p:cNvSpPr>
            <a:spLocks noGrp="1" noChangeArrowheads="1"/>
          </p:cNvSpPr>
          <p:nvPr>
            <p:ph type="dt" sz="quarter" idx="1"/>
          </p:nvPr>
        </p:nvSpPr>
        <p:spPr bwMode="auto">
          <a:xfrm>
            <a:off x="4078288" y="0"/>
            <a:ext cx="3121025" cy="47625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a:defRPr sz="1300"/>
            </a:lvl1pPr>
          </a:lstStyle>
          <a:p>
            <a:pPr>
              <a:defRPr/>
            </a:pPr>
            <a:endParaRPr lang="en-US"/>
          </a:p>
        </p:txBody>
      </p:sp>
      <p:sp>
        <p:nvSpPr>
          <p:cNvPr id="54276" name="Rectangle 4"/>
          <p:cNvSpPr>
            <a:spLocks noGrp="1" noChangeArrowheads="1"/>
          </p:cNvSpPr>
          <p:nvPr>
            <p:ph type="ftr" sz="quarter" idx="2"/>
          </p:nvPr>
        </p:nvSpPr>
        <p:spPr bwMode="auto">
          <a:xfrm>
            <a:off x="0" y="9034463"/>
            <a:ext cx="3121025" cy="47625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a:defRPr sz="1300"/>
            </a:lvl1pPr>
          </a:lstStyle>
          <a:p>
            <a:pPr>
              <a:defRPr/>
            </a:pPr>
            <a:endParaRPr lang="en-US"/>
          </a:p>
        </p:txBody>
      </p:sp>
      <p:sp>
        <p:nvSpPr>
          <p:cNvPr id="54277" name="Rectangle 5"/>
          <p:cNvSpPr>
            <a:spLocks noGrp="1" noChangeArrowheads="1"/>
          </p:cNvSpPr>
          <p:nvPr>
            <p:ph type="sldNum" sz="quarter" idx="3"/>
          </p:nvPr>
        </p:nvSpPr>
        <p:spPr bwMode="auto">
          <a:xfrm>
            <a:off x="4078288" y="9034463"/>
            <a:ext cx="3121025" cy="47625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a:defRPr sz="1300"/>
            </a:lvl1pPr>
          </a:lstStyle>
          <a:p>
            <a:pPr>
              <a:defRPr/>
            </a:pPr>
            <a:fld id="{4891FADF-D4F5-4866-8FFA-079EF77C99E0}" type="slidenum">
              <a:rPr lang="en-US"/>
              <a:pPr>
                <a:defRPr/>
              </a:pPr>
              <a:t>‹#›</a:t>
            </a:fld>
            <a:endParaRPr lang="en-US"/>
          </a:p>
        </p:txBody>
      </p:sp>
    </p:spTree>
    <p:extLst>
      <p:ext uri="{BB962C8B-B14F-4D97-AF65-F5344CB8AC3E}">
        <p14:creationId xmlns:p14="http://schemas.microsoft.com/office/powerpoint/2010/main" val="9188165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21025" cy="47625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a:defRPr sz="1300"/>
            </a:lvl1pPr>
          </a:lstStyle>
          <a:p>
            <a:pPr>
              <a:defRPr/>
            </a:pPr>
            <a:endParaRPr lang="en-US"/>
          </a:p>
        </p:txBody>
      </p:sp>
      <p:sp>
        <p:nvSpPr>
          <p:cNvPr id="17411" name="Rectangle 3"/>
          <p:cNvSpPr>
            <a:spLocks noGrp="1" noChangeArrowheads="1"/>
          </p:cNvSpPr>
          <p:nvPr>
            <p:ph type="dt" idx="1"/>
          </p:nvPr>
        </p:nvSpPr>
        <p:spPr bwMode="auto">
          <a:xfrm>
            <a:off x="4078288" y="0"/>
            <a:ext cx="3121025" cy="47625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a:defRPr sz="130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222375" y="712788"/>
            <a:ext cx="4756150" cy="3567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20725" y="4518025"/>
            <a:ext cx="5759450" cy="4281488"/>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9034463"/>
            <a:ext cx="3121025" cy="47625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a:defRPr sz="1300"/>
            </a:lvl1pPr>
          </a:lstStyle>
          <a:p>
            <a:pPr>
              <a:defRPr/>
            </a:pPr>
            <a:endParaRPr lang="en-US"/>
          </a:p>
        </p:txBody>
      </p:sp>
      <p:sp>
        <p:nvSpPr>
          <p:cNvPr id="17415" name="Rectangle 7"/>
          <p:cNvSpPr>
            <a:spLocks noGrp="1" noChangeArrowheads="1"/>
          </p:cNvSpPr>
          <p:nvPr>
            <p:ph type="sldNum" sz="quarter" idx="5"/>
          </p:nvPr>
        </p:nvSpPr>
        <p:spPr bwMode="auto">
          <a:xfrm>
            <a:off x="4078288" y="9034463"/>
            <a:ext cx="3121025" cy="47625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a:defRPr sz="1300"/>
            </a:lvl1pPr>
          </a:lstStyle>
          <a:p>
            <a:pPr>
              <a:defRPr/>
            </a:pPr>
            <a:fld id="{37C0BC7D-6445-45A9-80A9-F3B8D1467421}" type="slidenum">
              <a:rPr lang="en-US"/>
              <a:pPr>
                <a:defRPr/>
              </a:pPr>
              <a:t>‹#›</a:t>
            </a:fld>
            <a:endParaRPr lang="en-US"/>
          </a:p>
        </p:txBody>
      </p:sp>
    </p:spTree>
    <p:extLst>
      <p:ext uri="{BB962C8B-B14F-4D97-AF65-F5344CB8AC3E}">
        <p14:creationId xmlns:p14="http://schemas.microsoft.com/office/powerpoint/2010/main" val="30065516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Thanks &lt;who ever introduces me&gt;.</a:t>
            </a:r>
          </a:p>
          <a:p>
            <a:endParaRPr lang="en-US" dirty="0" smtClean="0"/>
          </a:p>
          <a:p>
            <a:r>
              <a:rPr lang="en-US" dirty="0" smtClean="0"/>
              <a:t>This</a:t>
            </a:r>
            <a:r>
              <a:rPr lang="en-US" baseline="0" dirty="0" smtClean="0"/>
              <a:t> afternoon I will give you an overview of the Pacific Northwest Smart Grid Demonstration project.</a:t>
            </a:r>
          </a:p>
          <a:p>
            <a:endParaRPr lang="en-US" baseline="0" dirty="0" smtClean="0"/>
          </a:p>
          <a:p>
            <a:r>
              <a:rPr lang="en-US" baseline="0" dirty="0" smtClean="0"/>
              <a:t>I will start with some background to set the context for the work we are doing.  Then I will get into the description of the project itself with a focus on the smart grid technique we call “transactive control” but also with a look at the efforts of the eleven utilities involved in the project.</a:t>
            </a:r>
          </a:p>
          <a:p>
            <a:endParaRPr lang="en-US" baseline="0" dirty="0" smtClean="0"/>
          </a:p>
          <a:p>
            <a:r>
              <a:rPr lang="en-US" baseline="0" dirty="0" smtClean="0"/>
              <a:t>So, lets get started.</a:t>
            </a:r>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1</a:t>
            </a:fld>
            <a:endParaRPr lang="en-US"/>
          </a:p>
        </p:txBody>
      </p:sp>
    </p:spTree>
    <p:extLst>
      <p:ext uri="{BB962C8B-B14F-4D97-AF65-F5344CB8AC3E}">
        <p14:creationId xmlns:p14="http://schemas.microsoft.com/office/powerpoint/2010/main" val="2993748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 team</a:t>
            </a:r>
            <a:r>
              <a:rPr lang="en-US" baseline="0" dirty="0" smtClean="0"/>
              <a:t> includes a number of participants.  The Department of Energy provides funding via the DOE National Energy Technology Laboratory. Additional funds are provided by the Bonneville Power Administration – the regional power marketing agency.</a:t>
            </a:r>
          </a:p>
          <a:p>
            <a:endParaRPr lang="en-US" baseline="0" dirty="0" smtClean="0"/>
          </a:p>
          <a:p>
            <a:r>
              <a:rPr lang="en-US" baseline="0" dirty="0" smtClean="0"/>
              <a:t>My organization, Battelle (operator of the Pacific Northwest National Laboratory) leads the technology development and also manages the overall project.</a:t>
            </a:r>
          </a:p>
          <a:p>
            <a:endParaRPr lang="en-US" baseline="0" dirty="0" smtClean="0"/>
          </a:p>
          <a:p>
            <a:r>
              <a:rPr lang="en-US" baseline="0" dirty="0" smtClean="0"/>
              <a:t>Five technology providers are a part of our technology development team.  They include IBM’s Thomas J. Watson Research Center, Alstom Grid, IBM </a:t>
            </a:r>
            <a:r>
              <a:rPr lang="en-US" baseline="0" dirty="0" err="1" smtClean="0"/>
              <a:t>Netezza</a:t>
            </a:r>
            <a:r>
              <a:rPr lang="en-US" baseline="0" dirty="0" smtClean="0"/>
              <a:t>, 3TIER and Quality Logic.  IBM Research is providing the core software for implementing the project infrastructure using their Internet Scale Control system software and other “Big Data” products.  Alstom Grid is modeling the regional power system using their market management system and energy management system tools.  </a:t>
            </a:r>
            <a:r>
              <a:rPr lang="en-US" baseline="0" dirty="0" err="1" smtClean="0"/>
              <a:t>Netezza</a:t>
            </a:r>
            <a:r>
              <a:rPr lang="en-US" baseline="0" dirty="0" smtClean="0"/>
              <a:t> provides a large scale data management appliance capable of managing terabytes of data.  3TIER provides wind forecasts and Quality Logic performs interoperability and conformance testing.</a:t>
            </a:r>
          </a:p>
          <a:p>
            <a:endParaRPr lang="en-US" baseline="0" dirty="0" smtClean="0"/>
          </a:p>
          <a:p>
            <a:r>
              <a:rPr lang="en-US" baseline="0" dirty="0" smtClean="0"/>
              <a:t>As I previously mentioned, there are 11 utilities involved – though one of the organizations we count as a utility is the University of Washington.</a:t>
            </a:r>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13</a:t>
            </a:fld>
            <a:endParaRPr lang="en-US"/>
          </a:p>
        </p:txBody>
      </p:sp>
    </p:spTree>
    <p:extLst>
      <p:ext uri="{BB962C8B-B14F-4D97-AF65-F5344CB8AC3E}">
        <p14:creationId xmlns:p14="http://schemas.microsoft.com/office/powerpoint/2010/main" val="2392033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1223963" y="712788"/>
            <a:ext cx="4756150" cy="3567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92" tIns="47746" rIns="95492" bIns="47746"/>
          <a:lstStyle/>
          <a:p>
            <a:pPr defTabSz="954999"/>
            <a:r>
              <a:rPr lang="en-US" dirty="0" smtClean="0"/>
              <a:t>Building</a:t>
            </a:r>
            <a:r>
              <a:rPr lang="en-US" baseline="0" dirty="0" smtClean="0"/>
              <a:t> on our earlier discussions on transactive control and coordination let me describe our basic approach.  The cartoon shows a simplified representation of the topology of the electric power system.  Imagine you are standing at a point in this system – say the distribution transformer.  You are receiving inputs regarding the operational objectives, or needs, from above you in the system.  You are interpreting your local situation and making several decisions.  First – given the inputs you’ve received is there something you are going to change locally in response?  Second – is there some operational objective you need to achieve?  Say you are overloaded – you may want to incentivize the loads you serve to reduce and thus reduce your overloaded state.  If you want loads below you to drop – you increase the incentive signal, if you want them to add load for some reason you reduce the incentive signal.</a:t>
            </a:r>
          </a:p>
          <a:p>
            <a:pPr defTabSz="954999"/>
            <a:endParaRPr lang="en-US" baseline="0" dirty="0" smtClean="0"/>
          </a:p>
          <a:p>
            <a:pPr defTabSz="954999"/>
            <a:r>
              <a:rPr lang="en-US" baseline="0" dirty="0" smtClean="0"/>
              <a:t>Looking from the other direction the loads are expected to communicate what they plan to do – how much power will they consume through time periods into the future.</a:t>
            </a:r>
          </a:p>
          <a:p>
            <a:pPr defTabSz="954999"/>
            <a:endParaRPr lang="en-US" baseline="0" dirty="0" smtClean="0"/>
          </a:p>
          <a:p>
            <a:pPr defTabSz="954999"/>
            <a:r>
              <a:rPr lang="en-US" baseline="0" dirty="0" smtClean="0"/>
              <a:t>With this more concrete example I hope you are beginning to see how we apply the concepts I described earlier.  As I also discussed earlier some of the benefits of this approach are listed in the bullet items.</a:t>
            </a:r>
            <a:endParaRPr lang="en-US" dirty="0" smtClean="0"/>
          </a:p>
        </p:txBody>
      </p:sp>
      <p:sp>
        <p:nvSpPr>
          <p:cNvPr id="33795" name="Slide Number Placeholder 3"/>
          <p:cNvSpPr txBox="1">
            <a:spLocks noGrp="1"/>
          </p:cNvSpPr>
          <p:nvPr/>
        </p:nvSpPr>
        <p:spPr bwMode="auto">
          <a:xfrm>
            <a:off x="4078844" y="9035034"/>
            <a:ext cx="312039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92" tIns="47746" rIns="95492" bIns="47746" anchor="b"/>
          <a:lstStyle>
            <a:lvl1pPr defTabSz="865188" eaLnBrk="0" hangingPunct="0">
              <a:defRPr sz="2400">
                <a:solidFill>
                  <a:schemeClr val="tx1"/>
                </a:solidFill>
                <a:latin typeface="Arial" pitchFamily="34" charset="0"/>
                <a:ea typeface="MS PGothic" pitchFamily="34" charset="-128"/>
              </a:defRPr>
            </a:lvl1pPr>
            <a:lvl2pPr marL="742950" indent="-285750" defTabSz="865188" eaLnBrk="0" hangingPunct="0">
              <a:defRPr sz="2400">
                <a:solidFill>
                  <a:schemeClr val="tx1"/>
                </a:solidFill>
                <a:latin typeface="Arial" pitchFamily="34" charset="0"/>
                <a:ea typeface="MS PGothic" pitchFamily="34" charset="-128"/>
              </a:defRPr>
            </a:lvl2pPr>
            <a:lvl3pPr marL="1143000" indent="-228600" defTabSz="865188" eaLnBrk="0" hangingPunct="0">
              <a:defRPr sz="2400">
                <a:solidFill>
                  <a:schemeClr val="tx1"/>
                </a:solidFill>
                <a:latin typeface="Arial" pitchFamily="34" charset="0"/>
                <a:ea typeface="MS PGothic" pitchFamily="34" charset="-128"/>
              </a:defRPr>
            </a:lvl3pPr>
            <a:lvl4pPr marL="1600200" indent="-228600" defTabSz="865188" eaLnBrk="0" hangingPunct="0">
              <a:defRPr sz="2400">
                <a:solidFill>
                  <a:schemeClr val="tx1"/>
                </a:solidFill>
                <a:latin typeface="Arial" pitchFamily="34" charset="0"/>
                <a:ea typeface="MS PGothic" pitchFamily="34" charset="-128"/>
              </a:defRPr>
            </a:lvl4pPr>
            <a:lvl5pPr marL="2057400" indent="-228600" defTabSz="865188" eaLnBrk="0" hangingPunct="0">
              <a:defRPr sz="2400">
                <a:solidFill>
                  <a:schemeClr val="tx1"/>
                </a:solidFill>
                <a:latin typeface="Arial" pitchFamily="34" charset="0"/>
                <a:ea typeface="MS PGothic" pitchFamily="34" charset="-128"/>
              </a:defRPr>
            </a:lvl5pPr>
            <a:lvl6pPr marL="2514600" indent="-228600" defTabSz="8651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8651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8651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8651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fld id="{6BC19C94-915D-46B6-9E67-9D8CCE8307C6}" type="slidenum">
              <a:rPr lang="en-US" sz="1300">
                <a:solidFill>
                  <a:prstClr val="black"/>
                </a:solidFill>
                <a:cs typeface="Arial" pitchFamily="34" charset="0"/>
              </a:rPr>
              <a:pPr algn="r" eaLnBrk="1" hangingPunct="1"/>
              <a:t>16</a:t>
            </a:fld>
            <a:endParaRPr lang="en-US" sz="1300" dirty="0">
              <a:solidFill>
                <a:prstClr val="black"/>
              </a:solidFill>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4078228" y="9034736"/>
            <a:ext cx="3121042" cy="47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4" tIns="47743" rIns="95484" bIns="47743" anchor="b"/>
          <a:lstStyle>
            <a:lvl1pPr defTabSz="865188" eaLnBrk="0" hangingPunct="0">
              <a:defRPr sz="2400">
                <a:solidFill>
                  <a:schemeClr val="tx1"/>
                </a:solidFill>
                <a:latin typeface="Calibri" charset="0"/>
                <a:ea typeface="ＭＳ Ｐゴシック" charset="0"/>
                <a:cs typeface="ＭＳ Ｐゴシック" charset="0"/>
              </a:defRPr>
            </a:lvl1pPr>
            <a:lvl2pPr marL="742950" indent="-285750" defTabSz="865188" eaLnBrk="0" hangingPunct="0">
              <a:defRPr sz="2400">
                <a:solidFill>
                  <a:schemeClr val="tx1"/>
                </a:solidFill>
                <a:latin typeface="Calibri" charset="0"/>
                <a:ea typeface="ＭＳ Ｐゴシック" charset="0"/>
              </a:defRPr>
            </a:lvl2pPr>
            <a:lvl3pPr marL="1143000" indent="-228600" defTabSz="865188" eaLnBrk="0" hangingPunct="0">
              <a:defRPr sz="2400">
                <a:solidFill>
                  <a:schemeClr val="tx1"/>
                </a:solidFill>
                <a:latin typeface="Calibri" charset="0"/>
                <a:ea typeface="ＭＳ Ｐゴシック" charset="0"/>
              </a:defRPr>
            </a:lvl3pPr>
            <a:lvl4pPr marL="1600200" indent="-228600" defTabSz="865188" eaLnBrk="0" hangingPunct="0">
              <a:defRPr sz="2400">
                <a:solidFill>
                  <a:schemeClr val="tx1"/>
                </a:solidFill>
                <a:latin typeface="Calibri" charset="0"/>
                <a:ea typeface="ＭＳ Ｐゴシック" charset="0"/>
              </a:defRPr>
            </a:lvl4pPr>
            <a:lvl5pPr marL="2057400" indent="-228600" defTabSz="865188" eaLnBrk="0" hangingPunct="0">
              <a:defRPr sz="2400">
                <a:solidFill>
                  <a:schemeClr val="tx1"/>
                </a:solidFill>
                <a:latin typeface="Calibri" charset="0"/>
                <a:ea typeface="ＭＳ Ｐゴシック" charset="0"/>
              </a:defRPr>
            </a:lvl5pPr>
            <a:lvl6pPr marL="2514600" indent="-228600" defTabSz="865188"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865188"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865188"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865188"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fld id="{E0242CD4-0FB4-4C41-9D63-105099DF9030}" type="slidenum">
              <a:rPr lang="en-US" sz="1200">
                <a:solidFill>
                  <a:srgbClr val="000000"/>
                </a:solidFill>
                <a:latin typeface="Arial" charset="0"/>
                <a:ea typeface="MS PGothic" charset="0"/>
                <a:cs typeface="MS PGothic" charset="0"/>
              </a:rPr>
              <a:pPr algn="r" eaLnBrk="1" hangingPunct="1"/>
              <a:t>17</a:t>
            </a:fld>
            <a:endParaRPr lang="en-US" sz="1200">
              <a:solidFill>
                <a:srgbClr val="000000"/>
              </a:solidFill>
              <a:latin typeface="Arial" charset="0"/>
              <a:ea typeface="MS PGothic" charset="0"/>
              <a:cs typeface="MS PGothic" charset="0"/>
            </a:endParaRPr>
          </a:p>
        </p:txBody>
      </p:sp>
      <p:sp>
        <p:nvSpPr>
          <p:cNvPr id="16386" name="Rectangle 2"/>
          <p:cNvSpPr>
            <a:spLocks noGrp="1" noRot="1" noChangeAspect="1" noTextEdit="1"/>
          </p:cNvSpPr>
          <p:nvPr>
            <p:ph type="sldImg"/>
          </p:nvPr>
        </p:nvSpPr>
        <p:spPr bwMode="auto">
          <a:xfrm>
            <a:off x="1223963" y="712788"/>
            <a:ext cx="4756150" cy="3567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Rectangle 3"/>
          <p:cNvSpPr>
            <a:spLocks noGrp="1"/>
          </p:cNvSpPr>
          <p:nvPr>
            <p:ph type="body" idx="1"/>
          </p:nvPr>
        </p:nvSpPr>
        <p:spPr bwMode="auto">
          <a:xfrm>
            <a:off x="720743" y="4517369"/>
            <a:ext cx="5759415" cy="4281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076" tIns="47538" rIns="95076" bIns="47538" numCol="1" anchor="t" anchorCtr="0" compatLnSpc="1">
            <a:prstTxWarp prst="textNoShape">
              <a:avLst/>
            </a:prstTxWarp>
          </a:bodyPr>
          <a:lstStyle/>
          <a:p>
            <a:pPr defTabSz="951812" eaLnBrk="1" hangingPunct="1">
              <a:spcBef>
                <a:spcPct val="0"/>
              </a:spcBef>
            </a:pPr>
            <a:r>
              <a:rPr lang="en-US" sz="1000">
                <a:latin typeface="Calibri" charset="0"/>
              </a:rPr>
              <a:t>What is it? </a:t>
            </a:r>
          </a:p>
          <a:p>
            <a:pPr marL="772839" lvl="1" indent="-296119" defTabSz="951812" eaLnBrk="1" hangingPunct="1">
              <a:spcBef>
                <a:spcPct val="0"/>
              </a:spcBef>
            </a:pPr>
            <a:r>
              <a:rPr lang="en-US" sz="800">
                <a:latin typeface="Calibri" charset="0"/>
              </a:rPr>
              <a:t>A flexible method for combing multiple objectives and constraints (both economic and operational) using uniform incentive and feedback signals throughout an electricity grid. </a:t>
            </a:r>
          </a:p>
          <a:p>
            <a:pPr defTabSz="951812" eaLnBrk="1" hangingPunct="1">
              <a:spcBef>
                <a:spcPct val="0"/>
              </a:spcBef>
            </a:pPr>
            <a:r>
              <a:rPr lang="en-US" sz="1000">
                <a:latin typeface="Calibri" charset="0"/>
              </a:rPr>
              <a:t>Incentive and feedback signals</a:t>
            </a:r>
          </a:p>
          <a:p>
            <a:pPr marL="772839" lvl="1" indent="-296119" defTabSz="951812" eaLnBrk="1" hangingPunct="1">
              <a:spcBef>
                <a:spcPct val="0"/>
              </a:spcBef>
            </a:pPr>
            <a:r>
              <a:rPr lang="en-US" sz="800">
                <a:latin typeface="Calibri" charset="0"/>
              </a:rPr>
              <a:t>An incentive signal is used by electricity assets to make decisions about their future consumption pattern – it is a forward signal with information for the next few days.</a:t>
            </a:r>
          </a:p>
          <a:p>
            <a:pPr marL="772839" lvl="1" indent="-296119" defTabSz="951812" eaLnBrk="1" hangingPunct="1">
              <a:spcBef>
                <a:spcPct val="0"/>
              </a:spcBef>
            </a:pPr>
            <a:r>
              <a:rPr lang="en-US" sz="800">
                <a:latin typeface="Calibri" charset="0"/>
              </a:rPr>
              <a:t>A feedback signal represents that consumption pattern over the same few days, in response to the incentive.</a:t>
            </a:r>
          </a:p>
          <a:p>
            <a:pPr defTabSz="951812" eaLnBrk="1" hangingPunct="1">
              <a:spcBef>
                <a:spcPct val="0"/>
              </a:spcBef>
            </a:pPr>
            <a:r>
              <a:rPr lang="en-US" sz="1000">
                <a:latin typeface="Calibri" charset="0"/>
              </a:rPr>
              <a:t>Creation of the incentive signal</a:t>
            </a:r>
          </a:p>
          <a:p>
            <a:pPr marL="772839" lvl="1" indent="-296119" defTabSz="951812" eaLnBrk="1" hangingPunct="1">
              <a:spcBef>
                <a:spcPct val="0"/>
              </a:spcBef>
            </a:pPr>
            <a:r>
              <a:rPr lang="en-US" sz="800">
                <a:latin typeface="Calibri" charset="0"/>
              </a:rPr>
              <a:t>Regional and local objectives are </a:t>
            </a:r>
            <a:r>
              <a:rPr lang="ja-JP" altLang="en-US" sz="800">
                <a:latin typeface="Calibri" charset="0"/>
                <a:ea typeface="MS PGothic" charset="0"/>
                <a:cs typeface="MS PGothic" charset="0"/>
              </a:rPr>
              <a:t>“</a:t>
            </a:r>
            <a:r>
              <a:rPr lang="en-US" altLang="ja-JP" sz="800">
                <a:latin typeface="Calibri" charset="0"/>
                <a:ea typeface="MS PGothic" charset="0"/>
                <a:cs typeface="MS PGothic" charset="0"/>
              </a:rPr>
              <a:t>monetized</a:t>
            </a:r>
            <a:r>
              <a:rPr lang="ja-JP" altLang="en-US" sz="800">
                <a:latin typeface="Calibri" charset="0"/>
                <a:ea typeface="MS PGothic" charset="0"/>
                <a:cs typeface="MS PGothic" charset="0"/>
              </a:rPr>
              <a:t>”</a:t>
            </a:r>
            <a:r>
              <a:rPr lang="en-US" altLang="ja-JP" sz="800">
                <a:latin typeface="Calibri" charset="0"/>
                <a:ea typeface="MS PGothic" charset="0"/>
                <a:cs typeface="MS PGothic" charset="0"/>
              </a:rPr>
              <a:t> and incorporated into the signal as it flows through each transactive control node in the system.</a:t>
            </a:r>
          </a:p>
          <a:p>
            <a:pPr marL="772839" lvl="1" indent="-296119" defTabSz="951812" eaLnBrk="1" hangingPunct="1">
              <a:spcBef>
                <a:spcPct val="0"/>
              </a:spcBef>
            </a:pPr>
            <a:r>
              <a:rPr lang="en-US" sz="800">
                <a:latin typeface="Calibri" charset="0"/>
              </a:rPr>
              <a:t>Objectives could include:</a:t>
            </a:r>
          </a:p>
          <a:p>
            <a:pPr marL="1190985" lvl="2" indent="-235920" defTabSz="951812" eaLnBrk="1" hangingPunct="1">
              <a:spcBef>
                <a:spcPct val="0"/>
              </a:spcBef>
            </a:pPr>
            <a:r>
              <a:rPr lang="en-US" sz="800">
                <a:latin typeface="Calibri" charset="0"/>
              </a:rPr>
              <a:t>Congestion relief</a:t>
            </a:r>
          </a:p>
          <a:p>
            <a:pPr marL="1190985" lvl="2" indent="-235920" defTabSz="951812" eaLnBrk="1" hangingPunct="1">
              <a:spcBef>
                <a:spcPct val="0"/>
              </a:spcBef>
            </a:pPr>
            <a:r>
              <a:rPr lang="en-US" sz="800">
                <a:latin typeface="Calibri" charset="0"/>
              </a:rPr>
              <a:t>Encouraging the use of wind power</a:t>
            </a:r>
          </a:p>
          <a:p>
            <a:pPr marL="1190985" lvl="2" indent="-235920" defTabSz="951812" eaLnBrk="1" hangingPunct="1">
              <a:spcBef>
                <a:spcPct val="0"/>
              </a:spcBef>
            </a:pPr>
            <a:r>
              <a:rPr lang="en-US" sz="800">
                <a:latin typeface="Calibri" charset="0"/>
              </a:rPr>
              <a:t>Reducing peak load </a:t>
            </a:r>
          </a:p>
          <a:p>
            <a:pPr marL="1190985" lvl="2" indent="-235920" defTabSz="951812" eaLnBrk="1" hangingPunct="1">
              <a:spcBef>
                <a:spcPct val="0"/>
              </a:spcBef>
            </a:pPr>
            <a:r>
              <a:rPr lang="en-US" sz="800">
                <a:latin typeface="Calibri" charset="0"/>
              </a:rPr>
              <a:t>Reducing phase imbalance on a transformer</a:t>
            </a:r>
          </a:p>
          <a:p>
            <a:pPr marL="1190985" lvl="2" indent="-235920" defTabSz="951812" eaLnBrk="1" hangingPunct="1">
              <a:spcBef>
                <a:spcPct val="0"/>
              </a:spcBef>
            </a:pPr>
            <a:r>
              <a:rPr lang="en-US" sz="800">
                <a:latin typeface="Calibri" charset="0"/>
              </a:rPr>
              <a:t>Avoiding overloading a distribution line </a:t>
            </a:r>
          </a:p>
          <a:p>
            <a:pPr defTabSz="951812" eaLnBrk="1" hangingPunct="1">
              <a:spcBef>
                <a:spcPct val="0"/>
              </a:spcBef>
            </a:pPr>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charset="0"/>
                <a:ea typeface="ＭＳ Ｐゴシック" charset="0"/>
                <a:cs typeface="ＭＳ Ｐゴシック" charset="0"/>
              </a:defRPr>
            </a:lvl1pPr>
            <a:lvl2pPr marL="761449" indent="-292865" eaLnBrk="0" hangingPunct="0">
              <a:defRPr sz="2500">
                <a:solidFill>
                  <a:schemeClr val="tx1"/>
                </a:solidFill>
                <a:latin typeface="Calibri" charset="0"/>
                <a:ea typeface="ＭＳ Ｐゴシック" charset="0"/>
              </a:defRPr>
            </a:lvl2pPr>
            <a:lvl3pPr marL="1171461" indent="-234292" eaLnBrk="0" hangingPunct="0">
              <a:defRPr sz="2500">
                <a:solidFill>
                  <a:schemeClr val="tx1"/>
                </a:solidFill>
                <a:latin typeface="Calibri" charset="0"/>
                <a:ea typeface="ＭＳ Ｐゴシック" charset="0"/>
              </a:defRPr>
            </a:lvl3pPr>
            <a:lvl4pPr marL="1640045" indent="-234292" eaLnBrk="0" hangingPunct="0">
              <a:defRPr sz="2500">
                <a:solidFill>
                  <a:schemeClr val="tx1"/>
                </a:solidFill>
                <a:latin typeface="Calibri" charset="0"/>
                <a:ea typeface="ＭＳ Ｐゴシック" charset="0"/>
              </a:defRPr>
            </a:lvl4pPr>
            <a:lvl5pPr marL="2108629" indent="-234292" eaLnBrk="0" hangingPunct="0">
              <a:defRPr sz="2500">
                <a:solidFill>
                  <a:schemeClr val="tx1"/>
                </a:solidFill>
                <a:latin typeface="Calibri" charset="0"/>
                <a:ea typeface="ＭＳ Ｐゴシック" charset="0"/>
              </a:defRPr>
            </a:lvl5pPr>
            <a:lvl6pPr marL="2577214" indent="-234292" eaLnBrk="0" fontAlgn="base" hangingPunct="0">
              <a:spcBef>
                <a:spcPct val="0"/>
              </a:spcBef>
              <a:spcAft>
                <a:spcPct val="0"/>
              </a:spcAft>
              <a:defRPr sz="2500">
                <a:solidFill>
                  <a:schemeClr val="tx1"/>
                </a:solidFill>
                <a:latin typeface="Calibri" charset="0"/>
                <a:ea typeface="ＭＳ Ｐゴシック" charset="0"/>
              </a:defRPr>
            </a:lvl6pPr>
            <a:lvl7pPr marL="3045798" indent="-234292" eaLnBrk="0" fontAlgn="base" hangingPunct="0">
              <a:spcBef>
                <a:spcPct val="0"/>
              </a:spcBef>
              <a:spcAft>
                <a:spcPct val="0"/>
              </a:spcAft>
              <a:defRPr sz="2500">
                <a:solidFill>
                  <a:schemeClr val="tx1"/>
                </a:solidFill>
                <a:latin typeface="Calibri" charset="0"/>
                <a:ea typeface="ＭＳ Ｐゴシック" charset="0"/>
              </a:defRPr>
            </a:lvl7pPr>
            <a:lvl8pPr marL="3514382" indent="-234292" eaLnBrk="0" fontAlgn="base" hangingPunct="0">
              <a:spcBef>
                <a:spcPct val="0"/>
              </a:spcBef>
              <a:spcAft>
                <a:spcPct val="0"/>
              </a:spcAft>
              <a:defRPr sz="2500">
                <a:solidFill>
                  <a:schemeClr val="tx1"/>
                </a:solidFill>
                <a:latin typeface="Calibri" charset="0"/>
                <a:ea typeface="ＭＳ Ｐゴシック" charset="0"/>
              </a:defRPr>
            </a:lvl8pPr>
            <a:lvl9pPr marL="3982966" indent="-234292"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203AD14D-EF87-6B4F-89B1-EF254ECDB24E}" type="slidenum">
              <a:rPr lang="en-US" sz="1200"/>
              <a:pPr eaLnBrk="1" hangingPunct="1"/>
              <a:t>19</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20</a:t>
            </a:fld>
            <a:endParaRPr lang="en-US"/>
          </a:p>
        </p:txBody>
      </p:sp>
    </p:spTree>
    <p:extLst>
      <p:ext uri="{BB962C8B-B14F-4D97-AF65-F5344CB8AC3E}">
        <p14:creationId xmlns:p14="http://schemas.microsoft.com/office/powerpoint/2010/main" val="847575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us now consider a simple example.  In our example we have three houses whose owners have electric vehicles.  The three are served by the same distribution transformer.  The problem is that if they all want to do a fast charge at the same time, then the transformer is overloaded!</a:t>
            </a:r>
          </a:p>
          <a:p>
            <a:endParaRPr lang="en-US" baseline="0" dirty="0" smtClean="0"/>
          </a:p>
          <a:p>
            <a:r>
              <a:rPr lang="en-US" baseline="0" dirty="0" smtClean="0"/>
              <a:t>In our example we will see conceptually how the interplay between the incentive signal from the transformer to the smart chargers and the corresponding feedback about load, results in charging actions that are acceptable.</a:t>
            </a:r>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22</a:t>
            </a:fld>
            <a:endParaRPr lang="en-US"/>
          </a:p>
        </p:txBody>
      </p:sp>
    </p:spTree>
    <p:extLst>
      <p:ext uri="{BB962C8B-B14F-4D97-AF65-F5344CB8AC3E}">
        <p14:creationId xmlns:p14="http://schemas.microsoft.com/office/powerpoint/2010/main" val="270256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how are we applying this to our region.  This map shows the large scale topology with balancing area “cut planes” separating the areas that the Bonneville Power Administration manages.  The </a:t>
            </a:r>
            <a:r>
              <a:rPr lang="en-US" baseline="0" dirty="0" err="1" smtClean="0"/>
              <a:t>flowgates</a:t>
            </a:r>
            <a:r>
              <a:rPr lang="en-US" baseline="0" dirty="0" smtClean="0"/>
              <a:t> representing the combined power flows between regions are also shown.</a:t>
            </a:r>
          </a:p>
          <a:p>
            <a:endParaRPr lang="en-US" baseline="0" dirty="0" smtClean="0"/>
          </a:p>
          <a:p>
            <a:r>
              <a:rPr lang="en-US" baseline="0" dirty="0" smtClean="0"/>
              <a:t>This topology is our starting point for what Alstom Grid is modeling using their tools.  For some reason Bonneville Power Administration isn’t quite ready for us to put transactive control nodes into their transmission substations.  We are, of course, wild-eyed researchers and they are conservative utility operators.  As a result, we have to use a data driven model to approximate what is happening in the bulk power system.</a:t>
            </a:r>
            <a:endParaRPr lang="en-US" dirty="0"/>
          </a:p>
        </p:txBody>
      </p:sp>
      <p:sp>
        <p:nvSpPr>
          <p:cNvPr id="4" name="Slide Number Placeholder 3"/>
          <p:cNvSpPr>
            <a:spLocks noGrp="1"/>
          </p:cNvSpPr>
          <p:nvPr>
            <p:ph type="sldNum" sz="quarter" idx="10"/>
          </p:nvPr>
        </p:nvSpPr>
        <p:spPr/>
        <p:txBody>
          <a:bodyPr/>
          <a:lstStyle/>
          <a:p>
            <a:fld id="{D7489438-D653-4744-BB51-2022AE8BC58C}" type="slidenum">
              <a:rPr lang="en-US" smtClean="0">
                <a:solidFill>
                  <a:prstClr val="black"/>
                </a:solidFill>
                <a:latin typeface="Calibri"/>
              </a:rPr>
              <a:pPr/>
              <a:t>32</a:t>
            </a:fld>
            <a:endParaRPr lang="en-US" dirty="0">
              <a:solidFill>
                <a:prstClr val="black"/>
              </a:solidFill>
              <a:latin typeface="Calibri"/>
            </a:endParaRPr>
          </a:p>
        </p:txBody>
      </p:sp>
    </p:spTree>
    <p:extLst>
      <p:ext uri="{BB962C8B-B14F-4D97-AF65-F5344CB8AC3E}">
        <p14:creationId xmlns:p14="http://schemas.microsoft.com/office/powerpoint/2010/main" val="1424296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approach to this regional modeling is shown on this slide.  Bonneville</a:t>
            </a:r>
            <a:r>
              <a:rPr lang="en-US" baseline="0" dirty="0" smtClean="0"/>
              <a:t> Power Administration or BPA, provides load forecasts, generation schedules, outage information and so forth.  In parallel 3TIER provides renewable generation forecasts.  These are used by the Alstom models to estimate the states of the bulk power system and provide inputs to transactive control nodes representing each of the transmission zones shown on the previous slide.</a:t>
            </a:r>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33</a:t>
            </a:fld>
            <a:endParaRPr lang="en-US"/>
          </a:p>
        </p:txBody>
      </p:sp>
    </p:spTree>
    <p:extLst>
      <p:ext uri="{BB962C8B-B14F-4D97-AF65-F5344CB8AC3E}">
        <p14:creationId xmlns:p14="http://schemas.microsoft.com/office/powerpoint/2010/main" val="829404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next level of detail we see the transmission zone nodes and how they in</a:t>
            </a:r>
            <a:r>
              <a:rPr lang="en-US" baseline="0" dirty="0" smtClean="0"/>
              <a:t> turn are providing transactive incentive signals to the utility nodes below them and receiving transactive feedback signals from those nodes.  Below each of the utility nodes are one or more sets of responsive elements that we refer to as “asset systems.”</a:t>
            </a:r>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34</a:t>
            </a:fld>
            <a:endParaRPr lang="en-US"/>
          </a:p>
        </p:txBody>
      </p:sp>
    </p:spTree>
    <p:extLst>
      <p:ext uri="{BB962C8B-B14F-4D97-AF65-F5344CB8AC3E}">
        <p14:creationId xmlns:p14="http://schemas.microsoft.com/office/powerpoint/2010/main" val="2733014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won’t go into detail,</a:t>
            </a:r>
            <a:r>
              <a:rPr lang="en-US" baseline="0" dirty="0" smtClean="0"/>
              <a:t> but I do want you to know that this approach is being well formalized as a part of our project.  We have developed formal functional requirements and through them a formal model of the technique has been designed.  Through this design we have incorporated features to assure that the technique is scalable, is based on defined algorithms and supports interoperability considerations.  One of the underlying technical elements is, for example, ISO 18012 which has just been approved as an interoperability standard.</a:t>
            </a:r>
          </a:p>
          <a:p>
            <a:endParaRPr lang="en-US" baseline="0" dirty="0" smtClean="0"/>
          </a:p>
          <a:p>
            <a:r>
              <a:rPr lang="en-US" baseline="0" dirty="0" smtClean="0"/>
              <a:t>To support broad implementation by our utility participants Battelle, IBM, and Alstom have worked to define an implement a modular toolkit that provides a menu of algorithms.  The utility chooses the algorithms that match their asset system or systems and any local operational objectives.  For example, many of our utility participants are subject to peak load demand charges – so an algorithm for managing load to avoid these charges is available to them.  The utilities primary implementation tasks are to install the toolkit software and write the software interfaces between the toolkit and their asset systems.</a:t>
            </a:r>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35</a:t>
            </a:fld>
            <a:endParaRPr lang="en-US"/>
          </a:p>
        </p:txBody>
      </p:sp>
    </p:spTree>
    <p:extLst>
      <p:ext uri="{BB962C8B-B14F-4D97-AF65-F5344CB8AC3E}">
        <p14:creationId xmlns:p14="http://schemas.microsoft.com/office/powerpoint/2010/main" val="227567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modernizing</a:t>
            </a:r>
            <a:r>
              <a:rPr lang="en-US" baseline="0" dirty="0" smtClean="0"/>
              <a:t> our electric power system we face a variety of challenges – but along with the challenges some interesting opportunities.</a:t>
            </a:r>
          </a:p>
          <a:p>
            <a:endParaRPr lang="en-US" baseline="0" dirty="0" smtClean="0"/>
          </a:p>
          <a:p>
            <a:r>
              <a:rPr lang="en-US" baseline="0" dirty="0" smtClean="0"/>
              <a:t>This slide summarizes the challenges – increasing efficiency, integrating renewable energy resources and reducing carbon footprint, but not sacrificing reliability to do so, keeping costs low, and enabling the future – for example the electrification of transportation and other uses of electrical energy that we haven’t even imagined yet.</a:t>
            </a:r>
          </a:p>
          <a:p>
            <a:endParaRPr lang="en-US" baseline="0" dirty="0" smtClean="0"/>
          </a:p>
          <a:p>
            <a:r>
              <a:rPr lang="en-US" baseline="0" dirty="0" smtClean="0"/>
              <a:t>In meeting these challenges we have a significant opportunity to use so called smart grid technology to fully engage all resources at all levels of the power system.  Achieving this goal of fully engaging all resources is the fundamental purpose of what we refer to as transactive control and coordination.  As shown on the slide this includes coordinating new distributed smart grid assets such as demand response, distributed generation and storage with seamless integration of their use coordinated with traditional grid assets..</a:t>
            </a:r>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2</a:t>
            </a:fld>
            <a:endParaRPr lang="en-US"/>
          </a:p>
        </p:txBody>
      </p:sp>
    </p:spTree>
    <p:extLst>
      <p:ext uri="{BB962C8B-B14F-4D97-AF65-F5344CB8AC3E}">
        <p14:creationId xmlns:p14="http://schemas.microsoft.com/office/powerpoint/2010/main" val="2915105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 am going to shift gears and tell you how we are doing.</a:t>
            </a:r>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36</a:t>
            </a:fld>
            <a:endParaRPr lang="en-US"/>
          </a:p>
        </p:txBody>
      </p:sp>
    </p:spTree>
    <p:extLst>
      <p:ext uri="{BB962C8B-B14F-4D97-AF65-F5344CB8AC3E}">
        <p14:creationId xmlns:p14="http://schemas.microsoft.com/office/powerpoint/2010/main" val="1076282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latin typeface="+mn-lt"/>
              </a:rPr>
              <a:t>As illustrated</a:t>
            </a:r>
            <a:r>
              <a:rPr lang="en-US" baseline="0" dirty="0" smtClean="0">
                <a:latin typeface="+mn-lt"/>
              </a:rPr>
              <a:t> on this slide we have five primary project objectives:</a:t>
            </a:r>
            <a:endParaRPr lang="en-US" dirty="0" smtClean="0">
              <a:latin typeface="+mn-lt"/>
            </a:endParaRPr>
          </a:p>
          <a:p>
            <a:pPr marL="477500" indent="-477500">
              <a:buFont typeface="+mj-lt"/>
              <a:buAutoNum type="arabicPeriod"/>
            </a:pPr>
            <a:endParaRPr lang="en-US" dirty="0" smtClean="0">
              <a:latin typeface="+mn-lt"/>
            </a:endParaRPr>
          </a:p>
          <a:p>
            <a:pPr marL="477500" indent="-477500">
              <a:buFont typeface="+mj-lt"/>
              <a:buAutoNum type="arabicPeriod"/>
            </a:pPr>
            <a:r>
              <a:rPr lang="en-US" dirty="0" smtClean="0">
                <a:latin typeface="+mn-lt"/>
              </a:rPr>
              <a:t>Create the foundation of a sustainable regional smart grid that continues to grow following the completion of this demonstration project. – </a:t>
            </a:r>
            <a:r>
              <a:rPr lang="en-US" b="1" dirty="0" smtClean="0">
                <a:latin typeface="+mn-lt"/>
              </a:rPr>
              <a:t>We are laying the</a:t>
            </a:r>
            <a:r>
              <a:rPr lang="en-US" b="1" baseline="0" dirty="0" smtClean="0">
                <a:latin typeface="+mn-lt"/>
              </a:rPr>
              <a:t> foundation for a regional smart grid through the equipment the utilities have been purchasing and installing.</a:t>
            </a:r>
            <a:endParaRPr lang="en-US" b="1" dirty="0" smtClean="0">
              <a:latin typeface="+mn-lt"/>
            </a:endParaRPr>
          </a:p>
          <a:p>
            <a:pPr marL="477500" indent="-477500">
              <a:buFont typeface="+mj-lt"/>
              <a:buAutoNum type="arabicPeriod"/>
            </a:pPr>
            <a:endParaRPr lang="en-US" b="1" dirty="0" smtClean="0">
              <a:latin typeface="+mn-lt"/>
            </a:endParaRPr>
          </a:p>
          <a:p>
            <a:pPr marL="477500" indent="-477500">
              <a:buFont typeface="+mj-lt"/>
              <a:buAutoNum type="arabicPeriod"/>
            </a:pPr>
            <a:r>
              <a:rPr lang="en-US" dirty="0" smtClean="0">
                <a:latin typeface="+mn-lt"/>
              </a:rPr>
              <a:t>Develop and validate an interoperable communication and control infrastructure using incentive signals to: coordinate a broad range of customer and utility assets, including demand response, distributed generation and storage, and distribution automation; engage multiple types of assets across a broad, five-state region; and reach from generation through customer delivery.</a:t>
            </a:r>
          </a:p>
          <a:p>
            <a:pPr marL="477500" indent="-477500">
              <a:buFont typeface="+mj-lt"/>
              <a:buAutoNum type="arabicPeriod" startAt="3"/>
            </a:pPr>
            <a:r>
              <a:rPr lang="en-US" dirty="0" smtClean="0">
                <a:latin typeface="+mn-lt"/>
              </a:rPr>
              <a:t>Measure and validate smart grid costs and benefits for customers, utilities, regulators, and the nation, thereby laying the foundation of business cases for future smart grid investments.</a:t>
            </a:r>
          </a:p>
          <a:p>
            <a:pPr marL="477500" indent="-477500">
              <a:buFont typeface="+mj-lt"/>
              <a:buAutoNum type="arabicPeriod" startAt="4"/>
            </a:pPr>
            <a:r>
              <a:rPr lang="en-US" dirty="0" smtClean="0">
                <a:latin typeface="+mn-lt"/>
              </a:rPr>
              <a:t>Contribute to the development of standards and transactive control methodologies for a secure, scalable, interoperable smart grid for regulated and non-regulated utility environments across the nation.  </a:t>
            </a:r>
          </a:p>
          <a:p>
            <a:pPr marL="477500" indent="-477500">
              <a:buFont typeface="+mj-lt"/>
              <a:buAutoNum type="arabicPeriod" startAt="4"/>
            </a:pPr>
            <a:endParaRPr lang="en-US" dirty="0" smtClean="0">
              <a:latin typeface="+mn-lt"/>
            </a:endParaRPr>
          </a:p>
          <a:p>
            <a:pPr marL="0" indent="0">
              <a:buFont typeface="+mj-lt"/>
              <a:buNone/>
            </a:pPr>
            <a:r>
              <a:rPr lang="en-US" b="1" dirty="0" smtClean="0">
                <a:latin typeface="+mn-lt"/>
              </a:rPr>
              <a:t>Communications and standards</a:t>
            </a:r>
            <a:r>
              <a:rPr lang="en-US" b="1" baseline="0" dirty="0" smtClean="0">
                <a:latin typeface="+mn-lt"/>
              </a:rPr>
              <a:t> are achieved through the implementation efforts that we will complete at the end of August.  </a:t>
            </a:r>
          </a:p>
          <a:p>
            <a:pPr marL="0" indent="0">
              <a:buFont typeface="+mj-lt"/>
              <a:buNone/>
            </a:pPr>
            <a:endParaRPr lang="en-US" b="1" baseline="0" dirty="0" smtClean="0">
              <a:latin typeface="+mn-lt"/>
            </a:endParaRPr>
          </a:p>
          <a:p>
            <a:pPr marL="0" indent="0">
              <a:buFont typeface="+mj-lt"/>
              <a:buNone/>
            </a:pPr>
            <a:r>
              <a:rPr lang="en-US" b="1" baseline="0" dirty="0" smtClean="0">
                <a:latin typeface="+mn-lt"/>
              </a:rPr>
              <a:t>Starting on September 1 we enter a 2 year operational period in which we will gather the data to further understand costs and benefits and to validate the effectiveness of the smart grid technology.</a:t>
            </a:r>
          </a:p>
          <a:p>
            <a:pPr marL="0" indent="0">
              <a:buFont typeface="+mj-lt"/>
              <a:buNone/>
            </a:pPr>
            <a:endParaRPr lang="en-US" b="1" baseline="0" dirty="0" smtClean="0">
              <a:latin typeface="+mn-lt"/>
            </a:endParaRPr>
          </a:p>
          <a:p>
            <a:pPr marL="0" indent="0">
              <a:buFont typeface="+mj-lt"/>
              <a:buNone/>
            </a:pPr>
            <a:r>
              <a:rPr lang="en-US" b="1" dirty="0" smtClean="0">
                <a:latin typeface="+mn-lt"/>
              </a:rPr>
              <a:t>Our</a:t>
            </a:r>
            <a:r>
              <a:rPr lang="en-US" b="1" baseline="0" dirty="0" smtClean="0">
                <a:latin typeface="+mn-lt"/>
              </a:rPr>
              <a:t> </a:t>
            </a:r>
            <a:r>
              <a:rPr lang="en-US" b="1" dirty="0" smtClean="0">
                <a:latin typeface="+mn-lt"/>
              </a:rPr>
              <a:t>Integration of renewable</a:t>
            </a:r>
            <a:r>
              <a:rPr lang="en-US" b="1" baseline="0" dirty="0" smtClean="0">
                <a:latin typeface="+mn-lt"/>
              </a:rPr>
              <a:t> resources objective </a:t>
            </a:r>
            <a:r>
              <a:rPr lang="en-US" b="1" dirty="0" smtClean="0">
                <a:latin typeface="+mn-lt"/>
              </a:rPr>
              <a:t>will</a:t>
            </a:r>
            <a:r>
              <a:rPr lang="en-US" b="1" baseline="0" dirty="0" smtClean="0">
                <a:latin typeface="+mn-lt"/>
              </a:rPr>
              <a:t> be achieved as we demonstrate the correlation between the incentive signals and their incorporation of variability from wind energy and the response behaviors of the asset systems.</a:t>
            </a:r>
            <a:endParaRPr lang="en-US" b="1"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18244410-47AF-4AC3-962A-FB47D66FE38A}" type="slidenum">
              <a:rPr lang="en-US" smtClean="0">
                <a:solidFill>
                  <a:prstClr val="black"/>
                </a:solidFill>
                <a:latin typeface="Calibri"/>
              </a:rPr>
              <a:pPr/>
              <a:t>37</a:t>
            </a:fld>
            <a:endParaRPr lang="en-US" dirty="0">
              <a:solidFill>
                <a:prstClr val="black"/>
              </a:solidFill>
              <a:latin typeface="Calibri"/>
            </a:endParaRPr>
          </a:p>
        </p:txBody>
      </p:sp>
    </p:spTree>
    <p:extLst>
      <p:ext uri="{BB962C8B-B14F-4D97-AF65-F5344CB8AC3E}">
        <p14:creationId xmlns:p14="http://schemas.microsoft.com/office/powerpoint/2010/main" val="2249467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range</a:t>
            </a:r>
            <a:r>
              <a:rPr lang="en-US" baseline="0" dirty="0" smtClean="0"/>
              <a:t> of test cases that will be evaluated during the 2 year operational period are shown on this slide – utility by utility.  One important thing to note is that while we have a large number of transactive control test cases, we also have reliability and conservation / efficiency test cases that are not based on transactive control.  In some cases we have pairings of transactive control driven and non-transactive control driven.  For example there are several conservation voltage reduction test case pairings of this type.</a:t>
            </a:r>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39</a:t>
            </a:fld>
            <a:endParaRPr lang="en-US"/>
          </a:p>
        </p:txBody>
      </p:sp>
    </p:spTree>
    <p:extLst>
      <p:ext uri="{BB962C8B-B14F-4D97-AF65-F5344CB8AC3E}">
        <p14:creationId xmlns:p14="http://schemas.microsoft.com/office/powerpoint/2010/main" val="2543162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244410-47AF-4AC3-962A-FB47D66FE38A}" type="slidenum">
              <a:rPr lang="en-US" smtClean="0">
                <a:solidFill>
                  <a:prstClr val="black"/>
                </a:solidFill>
                <a:latin typeface="Calibri"/>
              </a:rPr>
              <a:pPr/>
              <a:t>44</a:t>
            </a:fld>
            <a:endParaRPr lang="en-US" dirty="0">
              <a:solidFill>
                <a:prstClr val="black"/>
              </a:solidFill>
              <a:latin typeface="Calibri"/>
            </a:endParaRPr>
          </a:p>
        </p:txBody>
      </p:sp>
    </p:spTree>
    <p:extLst>
      <p:ext uri="{BB962C8B-B14F-4D97-AF65-F5344CB8AC3E}">
        <p14:creationId xmlns:p14="http://schemas.microsoft.com/office/powerpoint/2010/main" val="237913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and all of the regional</a:t>
            </a:r>
            <a:r>
              <a:rPr lang="en-US" baseline="0" dirty="0" smtClean="0"/>
              <a:t> demonstrations in the United States are all about demonstrating the various benefits of smart grid technology so that decision makers have the information they need to make sound investment decisions.</a:t>
            </a:r>
          </a:p>
          <a:p>
            <a:endParaRPr lang="en-US" baseline="0" dirty="0" smtClean="0"/>
          </a:p>
          <a:p>
            <a:r>
              <a:rPr lang="en-US" baseline="0" dirty="0" smtClean="0"/>
              <a:t>This project provides regional benefits by leveraging smart grid assets already installed by regional utilities or being installed by this project to use our innovative transactive control approach.</a:t>
            </a:r>
          </a:p>
          <a:p>
            <a:endParaRPr lang="en-US" baseline="0" dirty="0" smtClean="0"/>
          </a:p>
          <a:p>
            <a:r>
              <a:rPr lang="en-US" baseline="0" dirty="0" smtClean="0"/>
              <a:t>The project extends work performed in the 2006 time frame where we demonstrated the use of a real-time price signal and a double auction market to manage constraints in a distribution system.  This project expands on that work providing a approach that can be used throughout the power system and that is scalable and standardized.</a:t>
            </a:r>
          </a:p>
          <a:p>
            <a:endParaRPr lang="en-US" baseline="0" dirty="0" smtClean="0"/>
          </a:p>
          <a:p>
            <a:r>
              <a:rPr lang="en-US" baseline="0" dirty="0" smtClean="0"/>
              <a:t>The project will refine our work on transactive control and coordination and give us valuable information about the challenges in applying these techniques on a large scale.</a:t>
            </a:r>
          </a:p>
          <a:p>
            <a:endParaRPr lang="en-US" baseline="0" dirty="0" smtClean="0"/>
          </a:p>
          <a:p>
            <a:r>
              <a:rPr lang="en-US" baseline="0" dirty="0" smtClean="0"/>
              <a:t>Finally, the project continues our region’s legacy of national leadership in power system innovation.</a:t>
            </a:r>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45</a:t>
            </a:fld>
            <a:endParaRPr lang="en-US"/>
          </a:p>
        </p:txBody>
      </p:sp>
    </p:spTree>
    <p:extLst>
      <p:ext uri="{BB962C8B-B14F-4D97-AF65-F5344CB8AC3E}">
        <p14:creationId xmlns:p14="http://schemas.microsoft.com/office/powerpoint/2010/main" val="2070535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close by noting that there will still be much</a:t>
            </a:r>
            <a:r>
              <a:rPr lang="en-US" baseline="0" dirty="0" smtClean="0"/>
              <a:t> work to be done at the end of our project.</a:t>
            </a:r>
          </a:p>
          <a:p>
            <a:endParaRPr lang="en-US" baseline="0" dirty="0" smtClean="0"/>
          </a:p>
          <a:p>
            <a:r>
              <a:rPr lang="en-US" baseline="0" dirty="0" smtClean="0"/>
              <a:t>We will have engaged about 100 megawatts of responsive assets that are geographically distributed, validated the transactive control technique and engaged 11 utilities in use of the technique.</a:t>
            </a:r>
          </a:p>
          <a:p>
            <a:endParaRPr lang="en-US" baseline="0" dirty="0" smtClean="0"/>
          </a:p>
          <a:p>
            <a:r>
              <a:rPr lang="en-US" baseline="0" dirty="0" smtClean="0"/>
              <a:t>There will still be a need to scale up the use of the technique to provide enough geographically localized response to be of use to the transmission system operators.  We will also have to make a transition from research and development to ongoing operation.  This requires us to understand how to operationalize the technique for balancing authorities and to help energy service providers, such as distribution utilities, identify specific local operational value.</a:t>
            </a:r>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46</a:t>
            </a:fld>
            <a:endParaRPr lang="en-US"/>
          </a:p>
        </p:txBody>
      </p:sp>
    </p:spTree>
    <p:extLst>
      <p:ext uri="{BB962C8B-B14F-4D97-AF65-F5344CB8AC3E}">
        <p14:creationId xmlns:p14="http://schemas.microsoft.com/office/powerpoint/2010/main" val="4289377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thank</a:t>
            </a:r>
            <a:r>
              <a:rPr lang="en-US" baseline="0" dirty="0" smtClean="0"/>
              <a:t> you for your attention I also need to acknowledge the US Department of Energy’s funding in support of this project and that the views I expressed are my own, not the US Department of Energy’s.</a:t>
            </a:r>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47</a:t>
            </a:fld>
            <a:endParaRPr lang="en-US"/>
          </a:p>
        </p:txBody>
      </p:sp>
    </p:spTree>
    <p:extLst>
      <p:ext uri="{BB962C8B-B14F-4D97-AF65-F5344CB8AC3E}">
        <p14:creationId xmlns:p14="http://schemas.microsoft.com/office/powerpoint/2010/main" val="198164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r>
              <a:rPr lang="en-US" baseline="0" dirty="0" smtClean="0"/>
              <a:t> for your attention.  My contact information is shown here along with the link to our project website where further information is available,</a:t>
            </a:r>
          </a:p>
          <a:p>
            <a:endParaRPr lang="en-US" baseline="0" dirty="0" smtClean="0"/>
          </a:p>
          <a:p>
            <a:r>
              <a:rPr lang="en-US" baseline="0" dirty="0" smtClean="0"/>
              <a:t>Thank you very much.</a:t>
            </a:r>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48</a:t>
            </a:fld>
            <a:endParaRPr lang="en-US"/>
          </a:p>
        </p:txBody>
      </p:sp>
    </p:spTree>
    <p:extLst>
      <p:ext uri="{BB962C8B-B14F-4D97-AF65-F5344CB8AC3E}">
        <p14:creationId xmlns:p14="http://schemas.microsoft.com/office/powerpoint/2010/main" val="230790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Put simply – large scale use of renewable energy changes the historical assumptions about the electric power system.  Where we once could think of the bulk power system as deterministic and the load side as stochastic, we now have stochastic environments on both sides.</a:t>
            </a:r>
          </a:p>
          <a:p>
            <a:endParaRPr lang="en-US" baseline="0" dirty="0" smtClean="0"/>
          </a:p>
          <a:p>
            <a:r>
              <a:rPr lang="en-US" baseline="0" dirty="0" smtClean="0"/>
              <a:t>We are faced with a challenge – do we put ever more effort into trying to absolutely control or counter the expanded stochastic nature of the system – or do we engage the system itself in managing the stochastic nature.  If we can affect the stochastic behavior on the load side we can use its ability to respond as a feature of the system that works to our benefit.</a:t>
            </a:r>
          </a:p>
          <a:p>
            <a:endParaRPr lang="en-US" baseline="0" dirty="0" smtClean="0"/>
          </a:p>
          <a:p>
            <a:r>
              <a:rPr lang="en-US" baseline="0" dirty="0" smtClean="0"/>
              <a:t>This is the basic idea of how we use the TC2 approach to help manage the integration of ever increasing amounts of renewable energy.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3</a:t>
            </a:fld>
            <a:endParaRPr lang="en-US"/>
          </a:p>
        </p:txBody>
      </p:sp>
    </p:spTree>
    <p:extLst>
      <p:ext uri="{BB962C8B-B14F-4D97-AF65-F5344CB8AC3E}">
        <p14:creationId xmlns:p14="http://schemas.microsoft.com/office/powerpoint/2010/main" val="1941544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 background let me more</a:t>
            </a:r>
            <a:r>
              <a:rPr lang="en-US" baseline="0" dirty="0" smtClean="0"/>
              <a:t> specifically define what is meant by “transactive control and coordination”</a:t>
            </a:r>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4</a:t>
            </a:fld>
            <a:endParaRPr lang="en-US"/>
          </a:p>
        </p:txBody>
      </p:sp>
    </p:spTree>
    <p:extLst>
      <p:ext uri="{BB962C8B-B14F-4D97-AF65-F5344CB8AC3E}">
        <p14:creationId xmlns:p14="http://schemas.microsoft.com/office/powerpoint/2010/main" val="320376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a:t>
            </a:r>
          </a:p>
        </p:txBody>
      </p:sp>
      <p:sp>
        <p:nvSpPr>
          <p:cNvPr id="5" name="Rectangle 6"/>
          <p:cNvSpPr>
            <a:spLocks noGrp="1" noChangeArrowheads="1"/>
          </p:cNvSpPr>
          <p:nvPr>
            <p:ph type="ftr" sz="quarter" idx="4"/>
          </p:nvPr>
        </p:nvSpPr>
        <p:spPr>
          <a:ln/>
        </p:spPr>
        <p:txBody>
          <a:bodyPr/>
          <a:lstStyle/>
          <a:p>
            <a:r>
              <a:rPr lang="en-US"/>
              <a:t>Name &amp; Company of Presenter</a:t>
            </a: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b="0" dirty="0"/>
              <a:t>Today, </a:t>
            </a:r>
            <a:r>
              <a:rPr lang="en-US" b="0" dirty="0" smtClean="0"/>
              <a:t>we engineers </a:t>
            </a:r>
            <a:r>
              <a:rPr lang="en-US" b="0" dirty="0"/>
              <a:t>tend to talk about </a:t>
            </a:r>
            <a:r>
              <a:rPr lang="en-US" b="0" i="1" dirty="0"/>
              <a:t>control</a:t>
            </a:r>
            <a:r>
              <a:rPr lang="en-US" b="0" dirty="0"/>
              <a:t>, while the economists talk about </a:t>
            </a:r>
            <a:r>
              <a:rPr lang="en-US" b="0" i="1" dirty="0"/>
              <a:t>markets</a:t>
            </a:r>
            <a:r>
              <a:rPr lang="en-US" b="0" dirty="0"/>
              <a:t>.</a:t>
            </a:r>
          </a:p>
          <a:p>
            <a:endParaRPr lang="en-US" b="0" dirty="0"/>
          </a:p>
          <a:p>
            <a:r>
              <a:rPr lang="en-US" b="0" dirty="0" smtClean="0"/>
              <a:t>I’d like you to think</a:t>
            </a:r>
            <a:r>
              <a:rPr lang="en-US" b="0" baseline="0" dirty="0" smtClean="0"/>
              <a:t> about an integrated approach, that we call “Transactive Control and Coordination” or TC2.  TC2 uses economic or market like constructs to manage the grid from end-to-end.  This includes managing all elements from generation, consumption, and flow of electric power including reliability constraints.  This is accomplished by coordinating all responsive assets or elements of the power system.</a:t>
            </a:r>
          </a:p>
          <a:p>
            <a:endParaRPr lang="en-US" b="0" baseline="0" dirty="0" smtClean="0"/>
          </a:p>
          <a:p>
            <a:r>
              <a:rPr lang="en-US" b="0" baseline="0" dirty="0" smtClean="0"/>
              <a:t>---Transition---</a:t>
            </a:r>
          </a:p>
          <a:p>
            <a:endParaRPr lang="en-US" b="0" baseline="0" dirty="0" smtClean="0"/>
          </a:p>
          <a:p>
            <a:r>
              <a:rPr lang="en-US" b="0" baseline="0" dirty="0" smtClean="0"/>
              <a:t>One can think of this as bringing together markets, operating on relatively long time frames, with control, operating on the shortest time frames, into what we have sometimes called a transactive network.</a:t>
            </a:r>
          </a:p>
          <a:p>
            <a:endParaRPr lang="en-US" b="0" baseline="0" dirty="0" smtClean="0"/>
          </a:p>
          <a:p>
            <a:r>
              <a:rPr lang="en-US" b="0" baseline="0" dirty="0" smtClean="0"/>
              <a:t>--- Transition ---</a:t>
            </a:r>
          </a:p>
          <a:p>
            <a:endParaRPr lang="en-US" b="0" baseline="0" dirty="0" smtClean="0"/>
          </a:p>
          <a:p>
            <a:r>
              <a:rPr lang="en-US" b="0" baseline="0" dirty="0" smtClean="0"/>
              <a:t>The transactive network is implemented throughout the power system using distributed decision making to achieve the desired coordination of all assets.</a:t>
            </a:r>
          </a:p>
          <a:p>
            <a:endParaRPr lang="en-US" b="0" baseline="0" dirty="0" smtClean="0"/>
          </a:p>
          <a:p>
            <a:r>
              <a:rPr lang="en-US" b="0" baseline="0" dirty="0" smtClean="0"/>
              <a:t>With this in mind let us look in a little more detail at the elements of such a transactive network.</a:t>
            </a:r>
          </a:p>
          <a:p>
            <a:endParaRPr lang="en-US"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you may recall one</a:t>
            </a:r>
            <a:r>
              <a:rPr lang="en-US" baseline="0" dirty="0" smtClean="0"/>
              <a:t> of the slogans from the global climate change community – “Think Globally and Act Locally”  We are applying a similar idea with the Transactive Control and Coordination approach.  The trick is to provide global information about the state of the power system to those points where decisions can be made affecting the flow of power.  We call these points nodes.  At these nodes local decisions are made based on the global information and related local information.</a:t>
            </a:r>
          </a:p>
          <a:p>
            <a:endParaRPr lang="en-US" baseline="0" dirty="0" smtClean="0"/>
          </a:p>
          <a:p>
            <a:r>
              <a:rPr lang="en-US" baseline="0" dirty="0" smtClean="0"/>
              <a:t>In our work we’ve defined two signals used to provide global information in the form of a forecast of intent.  The first is a feedback signal that describes the intended consumption of electricity or the flow through nodes feeding consumers.</a:t>
            </a:r>
          </a:p>
          <a:p>
            <a:endParaRPr lang="en-US" baseline="0" dirty="0" smtClean="0"/>
          </a:p>
          <a:p>
            <a:r>
              <a:rPr lang="en-US" baseline="0" dirty="0" smtClean="0"/>
              <a:t>The second is an incentive signal reflecting the intended future cost of electricity.  At any given node the incentive is varied to elicit the behavioral response desired from the nodes or consumption points served.</a:t>
            </a:r>
          </a:p>
          <a:p>
            <a:endParaRPr lang="en-US" baseline="0" dirty="0" smtClean="0"/>
          </a:p>
          <a:p>
            <a:r>
              <a:rPr lang="en-US" baseline="0" dirty="0" smtClean="0"/>
              <a:t>Two important points with our approach – the responsiveness of a node is voluntary, determined by the node.  Second, a nodes response will typically be automated with algorithms that consider local needs vs. the incentive signal.</a:t>
            </a:r>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6</a:t>
            </a:fld>
            <a:endParaRPr lang="en-US"/>
          </a:p>
        </p:txBody>
      </p:sp>
    </p:spTree>
    <p:extLst>
      <p:ext uri="{BB962C8B-B14F-4D97-AF65-F5344CB8AC3E}">
        <p14:creationId xmlns:p14="http://schemas.microsoft.com/office/powerpoint/2010/main" val="1757881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might</a:t>
            </a:r>
            <a:r>
              <a:rPr lang="en-US" baseline="0" dirty="0" smtClean="0"/>
              <a:t> one want to take this approach.  I will discuss several reasons why we think this makes sense and then I will tell you how we are implementing this type of approach on the Pacific Northwest Smart Grid demonstration</a:t>
            </a:r>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7</a:t>
            </a:fld>
            <a:endParaRPr lang="en-US"/>
          </a:p>
        </p:txBody>
      </p:sp>
    </p:spTree>
    <p:extLst>
      <p:ext uri="{BB962C8B-B14F-4D97-AF65-F5344CB8AC3E}">
        <p14:creationId xmlns:p14="http://schemas.microsoft.com/office/powerpoint/2010/main" val="285353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Now that we have some background and motivation for the use of transactive control and coordination let me tell you about how we are applying it in the Pacific Northwest Region of the United States.</a:t>
            </a:r>
          </a:p>
          <a:p>
            <a:endParaRPr lang="en-US" dirty="0"/>
          </a:p>
        </p:txBody>
      </p:sp>
      <p:sp>
        <p:nvSpPr>
          <p:cNvPr id="4" name="Slide Number Placeholder 3"/>
          <p:cNvSpPr>
            <a:spLocks noGrp="1"/>
          </p:cNvSpPr>
          <p:nvPr>
            <p:ph type="sldNum" sz="quarter" idx="10"/>
          </p:nvPr>
        </p:nvSpPr>
        <p:spPr/>
        <p:txBody>
          <a:bodyPr/>
          <a:lstStyle/>
          <a:p>
            <a:pPr>
              <a:defRPr/>
            </a:pPr>
            <a:fld id="{37C0BC7D-6445-45A9-80A9-F3B8D1467421}" type="slidenum">
              <a:rPr lang="en-US" smtClean="0"/>
              <a:pPr>
                <a:defRPr/>
              </a:pPr>
              <a:t>11</a:t>
            </a:fld>
            <a:endParaRPr lang="en-US"/>
          </a:p>
        </p:txBody>
      </p:sp>
    </p:spTree>
    <p:extLst>
      <p:ext uri="{BB962C8B-B14F-4D97-AF65-F5344CB8AC3E}">
        <p14:creationId xmlns:p14="http://schemas.microsoft.com/office/powerpoint/2010/main" val="8943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xfrm>
            <a:off x="1223963" y="712788"/>
            <a:ext cx="4756150" cy="3567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73" tIns="47737" rIns="95473" bIns="47737" numCol="1" anchor="t" anchorCtr="0" compatLnSpc="1">
            <a:prstTxWarp prst="textNoShape">
              <a:avLst/>
            </a:prstTxWarp>
          </a:bodyPr>
          <a:lstStyle/>
          <a:p>
            <a:pPr defTabSz="951683" eaLnBrk="1" hangingPunct="1">
              <a:spcBef>
                <a:spcPct val="0"/>
              </a:spcBef>
            </a:pPr>
            <a:r>
              <a:rPr lang="en-US">
                <a:latin typeface="Calibri" charset="0"/>
              </a:rPr>
              <a:t>The PNW Demo has been designed to answer some …</a:t>
            </a:r>
            <a:r>
              <a:rPr lang="en-US" b="1" u="sng">
                <a:latin typeface="Calibri" charset="0"/>
              </a:rPr>
              <a:t>but certainly not all </a:t>
            </a:r>
            <a:r>
              <a:rPr lang="en-US">
                <a:latin typeface="Calibri" charset="0"/>
              </a:rPr>
              <a:t>of those questions.</a:t>
            </a:r>
          </a:p>
          <a:p>
            <a:pPr defTabSz="951683" eaLnBrk="1" hangingPunct="1">
              <a:spcBef>
                <a:spcPct val="0"/>
              </a:spcBef>
            </a:pPr>
            <a:r>
              <a:rPr lang="en-US">
                <a:latin typeface="Calibri" charset="0"/>
              </a:rPr>
              <a:t>1 = PGE | 2 = Bonneville Power Administration | 3 = Peninsula Light Co. | 4 = Seattle City Light/University of Washington</a:t>
            </a:r>
          </a:p>
          <a:p>
            <a:pPr defTabSz="951683" eaLnBrk="1" hangingPunct="1">
              <a:spcBef>
                <a:spcPct val="0"/>
              </a:spcBef>
            </a:pPr>
            <a:r>
              <a:rPr lang="en-US">
                <a:latin typeface="Calibri" charset="0"/>
              </a:rPr>
              <a:t>5 = City of Ellensburg | 6 = Battelle | 7 = Benton PUD | 8 = Milton Freewater | 9 = Avista | 10 = Flathead Electric</a:t>
            </a:r>
          </a:p>
          <a:p>
            <a:pPr defTabSz="951683" eaLnBrk="1" hangingPunct="1">
              <a:spcBef>
                <a:spcPct val="0"/>
              </a:spcBef>
            </a:pPr>
            <a:r>
              <a:rPr lang="en-US">
                <a:latin typeface="Calibri" charset="0"/>
              </a:rPr>
              <a:t>11 = Northwestern Energy | 12 = Idaho Falls Power | 13 = Lower Valley Energy</a:t>
            </a:r>
          </a:p>
          <a:p>
            <a:pPr defTabSz="951683" eaLnBrk="1" hangingPunct="1">
              <a:spcBef>
                <a:spcPct val="0"/>
              </a:spcBef>
            </a:pPr>
            <a:endParaRPr lang="en-US">
              <a:latin typeface="Calibri" charset="0"/>
            </a:endParaRPr>
          </a:p>
        </p:txBody>
      </p:sp>
      <p:sp>
        <p:nvSpPr>
          <p:cNvPr id="43011" name="Slide Number Placeholder 3"/>
          <p:cNvSpPr txBox="1">
            <a:spLocks noGrp="1"/>
          </p:cNvSpPr>
          <p:nvPr/>
        </p:nvSpPr>
        <p:spPr bwMode="auto">
          <a:xfrm>
            <a:off x="4078844" y="9035034"/>
            <a:ext cx="312039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3" tIns="47737" rIns="95473" bIns="47737" anchor="b"/>
          <a:lstStyle>
            <a:lvl1pPr defTabSz="865188" eaLnBrk="0" hangingPunct="0">
              <a:defRPr sz="2400">
                <a:solidFill>
                  <a:schemeClr val="tx1"/>
                </a:solidFill>
                <a:latin typeface="Calibri" charset="0"/>
                <a:ea typeface="ＭＳ Ｐゴシック" charset="0"/>
                <a:cs typeface="ＭＳ Ｐゴシック" charset="0"/>
              </a:defRPr>
            </a:lvl1pPr>
            <a:lvl2pPr marL="742950" indent="-285750" defTabSz="865188" eaLnBrk="0" hangingPunct="0">
              <a:defRPr sz="2400">
                <a:solidFill>
                  <a:schemeClr val="tx1"/>
                </a:solidFill>
                <a:latin typeface="Calibri" charset="0"/>
                <a:ea typeface="ＭＳ Ｐゴシック" charset="0"/>
              </a:defRPr>
            </a:lvl2pPr>
            <a:lvl3pPr marL="1143000" indent="-228600" defTabSz="865188" eaLnBrk="0" hangingPunct="0">
              <a:defRPr sz="2400">
                <a:solidFill>
                  <a:schemeClr val="tx1"/>
                </a:solidFill>
                <a:latin typeface="Calibri" charset="0"/>
                <a:ea typeface="ＭＳ Ｐゴシック" charset="0"/>
              </a:defRPr>
            </a:lvl3pPr>
            <a:lvl4pPr marL="1600200" indent="-228600" defTabSz="865188" eaLnBrk="0" hangingPunct="0">
              <a:defRPr sz="2400">
                <a:solidFill>
                  <a:schemeClr val="tx1"/>
                </a:solidFill>
                <a:latin typeface="Calibri" charset="0"/>
                <a:ea typeface="ＭＳ Ｐゴシック" charset="0"/>
              </a:defRPr>
            </a:lvl4pPr>
            <a:lvl5pPr marL="2057400" indent="-228600" defTabSz="865188" eaLnBrk="0" hangingPunct="0">
              <a:defRPr sz="2400">
                <a:solidFill>
                  <a:schemeClr val="tx1"/>
                </a:solidFill>
                <a:latin typeface="Calibri" charset="0"/>
                <a:ea typeface="ＭＳ Ｐゴシック" charset="0"/>
              </a:defRPr>
            </a:lvl5pPr>
            <a:lvl6pPr marL="2514600" indent="-228600" defTabSz="865188"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865188"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865188"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865188"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fld id="{8D48ECA1-5033-4A41-8ED4-18C5A876EDCB}" type="slidenum">
              <a:rPr lang="en-US" sz="1400">
                <a:solidFill>
                  <a:srgbClr val="000000"/>
                </a:solidFill>
                <a:latin typeface="Arial" charset="0"/>
              </a:rPr>
              <a:pPr algn="r" eaLnBrk="1" hangingPunct="1"/>
              <a:t>12</a:t>
            </a:fld>
            <a:endParaRPr lang="en-US" sz="140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Master" Target="../slideMasters/slideMaster12.xml"/><Relationship Id="rId2" Type="http://schemas.openxmlformats.org/officeDocument/2006/relationships/image" Target="../media/image13.jpe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16.tif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17.pn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18.png"/></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ackgroun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193800"/>
            <a:ext cx="91440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573588" y="0"/>
            <a:ext cx="4572000" cy="914400"/>
          </a:xfrm>
          <a:prstGeom prst="rect">
            <a:avLst/>
          </a:prstGeom>
          <a:solidFill>
            <a:srgbClr val="859EC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4"/>
          <p:cNvSpPr>
            <a:spLocks noChangeArrowheads="1"/>
          </p:cNvSpPr>
          <p:nvPr/>
        </p:nvSpPr>
        <p:spPr bwMode="auto">
          <a:xfrm>
            <a:off x="1588" y="0"/>
            <a:ext cx="4572000" cy="914400"/>
          </a:xfrm>
          <a:prstGeom prst="rect">
            <a:avLst/>
          </a:prstGeom>
          <a:solidFill>
            <a:srgbClr val="617C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5"/>
          <p:cNvSpPr>
            <a:spLocks noChangeAspect="1" noChangeArrowheads="1"/>
          </p:cNvSpPr>
          <p:nvPr/>
        </p:nvSpPr>
        <p:spPr bwMode="auto">
          <a:xfrm>
            <a:off x="2351088" y="231775"/>
            <a:ext cx="4427537" cy="449263"/>
          </a:xfrm>
          <a:prstGeom prst="rect">
            <a:avLst/>
          </a:prstGeom>
          <a:solidFill>
            <a:srgbClr val="0041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1588" y="914400"/>
            <a:ext cx="9144000" cy="55563"/>
          </a:xfrm>
          <a:prstGeom prst="rect">
            <a:avLst/>
          </a:prstGeom>
          <a:solidFill>
            <a:srgbClr val="A2A9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1588" y="6096000"/>
            <a:ext cx="9144000" cy="762000"/>
          </a:xfrm>
          <a:prstGeom prst="rect">
            <a:avLst/>
          </a:prstGeom>
          <a:solidFill>
            <a:srgbClr val="0041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1754188" y="6477000"/>
            <a:ext cx="1752600" cy="381000"/>
          </a:xfrm>
          <a:prstGeom prst="rect">
            <a:avLst/>
          </a:prstGeom>
          <a:solidFill>
            <a:srgbClr val="859EC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3506788" y="6477000"/>
            <a:ext cx="1752600" cy="381000"/>
          </a:xfrm>
          <a:prstGeom prst="rect">
            <a:avLst/>
          </a:prstGeom>
          <a:solidFill>
            <a:srgbClr val="617C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1588" y="6040438"/>
            <a:ext cx="9144000" cy="55562"/>
          </a:xfrm>
          <a:prstGeom prst="rect">
            <a:avLst/>
          </a:prstGeom>
          <a:solidFill>
            <a:srgbClr val="F8E1A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3" name="Picture 11" descr="gridwise_white_TM_2--trans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4388" y="6227763"/>
            <a:ext cx="11430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p:nvSpPr>
        <p:spPr bwMode="auto">
          <a:xfrm>
            <a:off x="2349500" y="214313"/>
            <a:ext cx="4419600" cy="457200"/>
          </a:xfrm>
          <a:prstGeom prst="rect">
            <a:avLst/>
          </a:prstGeom>
          <a:solidFill>
            <a:srgbClr val="0041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chemeClr val="bg1"/>
                </a:solidFill>
                <a:latin typeface="Microsoft Sans Serif" pitchFamily="34" charset="0"/>
              </a:rPr>
              <a:t>GridWise</a:t>
            </a:r>
            <a:r>
              <a:rPr lang="en-US" sz="1400" baseline="40000">
                <a:solidFill>
                  <a:schemeClr val="bg1"/>
                </a:solidFill>
                <a:latin typeface="Microsoft Sans Serif" pitchFamily="34" charset="0"/>
              </a:rPr>
              <a:t>TM</a:t>
            </a:r>
            <a:r>
              <a:rPr lang="en-US" sz="2000">
                <a:latin typeface="Microsoft Sans Serif" pitchFamily="34" charset="0"/>
              </a:rPr>
              <a:t> </a:t>
            </a:r>
            <a:r>
              <a:rPr lang="en-US" sz="2000">
                <a:solidFill>
                  <a:srgbClr val="F8E1A7"/>
                </a:solidFill>
                <a:latin typeface="Microsoft Sans Serif" pitchFamily="34" charset="0"/>
              </a:rPr>
              <a:t>Architecture Council</a:t>
            </a:r>
          </a:p>
        </p:txBody>
      </p:sp>
      <p:sp>
        <p:nvSpPr>
          <p:cNvPr id="165901" name="Rectangle 13"/>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p>
        </p:txBody>
      </p:sp>
      <p:sp>
        <p:nvSpPr>
          <p:cNvPr id="165902" name="Rectangle 14"/>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464225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77657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8750247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1502045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9951782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8020862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1690955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1593376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8336195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4759766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7423753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28029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5" y="468313"/>
            <a:ext cx="2109788" cy="565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68313"/>
            <a:ext cx="6181725" cy="565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40388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4661831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4940980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5633440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8121605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40607251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3289622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8746527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710533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2488388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190999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4573588" y="0"/>
            <a:ext cx="4572000" cy="914400"/>
          </a:xfrm>
          <a:prstGeom prst="rect">
            <a:avLst/>
          </a:prstGeom>
          <a:solidFill>
            <a:srgbClr val="859EC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3"/>
          <p:cNvSpPr>
            <a:spLocks noChangeArrowheads="1"/>
          </p:cNvSpPr>
          <p:nvPr/>
        </p:nvSpPr>
        <p:spPr bwMode="auto">
          <a:xfrm>
            <a:off x="1588" y="0"/>
            <a:ext cx="4572000" cy="914400"/>
          </a:xfrm>
          <a:prstGeom prst="rect">
            <a:avLst/>
          </a:prstGeom>
          <a:solidFill>
            <a:srgbClr val="617C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6" name="Group 4"/>
          <p:cNvGrpSpPr>
            <a:grpSpLocks/>
          </p:cNvGrpSpPr>
          <p:nvPr/>
        </p:nvGrpSpPr>
        <p:grpSpPr bwMode="auto">
          <a:xfrm>
            <a:off x="-495300" y="1308100"/>
            <a:ext cx="10429875" cy="5908675"/>
            <a:chOff x="-313" y="824"/>
            <a:chExt cx="6570" cy="3722"/>
          </a:xfrm>
        </p:grpSpPr>
        <p:sp>
          <p:nvSpPr>
            <p:cNvPr id="7" name="Rectangle 5"/>
            <p:cNvSpPr>
              <a:spLocks noChangeArrowheads="1"/>
            </p:cNvSpPr>
            <p:nvPr userDrawn="1"/>
          </p:nvSpPr>
          <p:spPr bwMode="hidden">
            <a:xfrm rot="20798144" flipV="1">
              <a:off x="-14" y="1033"/>
              <a:ext cx="1744"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8" name="Rectangle 6"/>
            <p:cNvSpPr>
              <a:spLocks noChangeArrowheads="1"/>
            </p:cNvSpPr>
            <p:nvPr userDrawn="1"/>
          </p:nvSpPr>
          <p:spPr bwMode="hidden">
            <a:xfrm rot="20774366" flipV="1">
              <a:off x="-24" y="1127"/>
              <a:ext cx="2033"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9" name="Rectangle 7"/>
            <p:cNvSpPr>
              <a:spLocks noChangeArrowheads="1"/>
            </p:cNvSpPr>
            <p:nvPr userDrawn="1"/>
          </p:nvSpPr>
          <p:spPr bwMode="hidden">
            <a:xfrm rot="20757421" flipV="1">
              <a:off x="-27" y="1198"/>
              <a:ext cx="2246"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10" name="Rectangle 8"/>
            <p:cNvSpPr>
              <a:spLocks noChangeArrowheads="1"/>
            </p:cNvSpPr>
            <p:nvPr userDrawn="1"/>
          </p:nvSpPr>
          <p:spPr bwMode="hidden">
            <a:xfrm rot="20684206" flipV="1">
              <a:off x="-43" y="1283"/>
              <a:ext cx="2476"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11" name="Rectangle 9"/>
            <p:cNvSpPr>
              <a:spLocks noChangeArrowheads="1"/>
            </p:cNvSpPr>
            <p:nvPr userDrawn="1"/>
          </p:nvSpPr>
          <p:spPr bwMode="hidden">
            <a:xfrm rot="20631226" flipV="1">
              <a:off x="-51" y="1397"/>
              <a:ext cx="2770"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12" name="Rectangle 10"/>
            <p:cNvSpPr>
              <a:spLocks noChangeArrowheads="1"/>
            </p:cNvSpPr>
            <p:nvPr userDrawn="1"/>
          </p:nvSpPr>
          <p:spPr bwMode="hidden">
            <a:xfrm rot="20554235" flipV="1">
              <a:off x="-65" y="1523"/>
              <a:ext cx="3058"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13" name="Rectangle 11"/>
            <p:cNvSpPr>
              <a:spLocks noChangeArrowheads="1"/>
            </p:cNvSpPr>
            <p:nvPr userDrawn="1"/>
          </p:nvSpPr>
          <p:spPr bwMode="hidden">
            <a:xfrm rot="20466593" flipV="1">
              <a:off x="-93" y="1694"/>
              <a:ext cx="3403"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14" name="Rectangle 12"/>
            <p:cNvSpPr>
              <a:spLocks noChangeArrowheads="1"/>
            </p:cNvSpPr>
            <p:nvPr userDrawn="1"/>
          </p:nvSpPr>
          <p:spPr bwMode="hidden">
            <a:xfrm rot="20343219" flipV="1">
              <a:off x="-99" y="1863"/>
              <a:ext cx="3749"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15" name="Rectangle 13"/>
            <p:cNvSpPr>
              <a:spLocks noChangeArrowheads="1"/>
            </p:cNvSpPr>
            <p:nvPr userDrawn="1"/>
          </p:nvSpPr>
          <p:spPr bwMode="hidden">
            <a:xfrm rot="20211065" flipV="1">
              <a:off x="-165" y="2053"/>
              <a:ext cx="4209"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16" name="Rectangle 14"/>
            <p:cNvSpPr>
              <a:spLocks noChangeArrowheads="1"/>
            </p:cNvSpPr>
            <p:nvPr userDrawn="1"/>
          </p:nvSpPr>
          <p:spPr bwMode="hidden">
            <a:xfrm rot="20102912" flipV="1">
              <a:off x="-214" y="2289"/>
              <a:ext cx="4612"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17" name="Rectangle 15"/>
            <p:cNvSpPr>
              <a:spLocks noChangeArrowheads="1"/>
            </p:cNvSpPr>
            <p:nvPr userDrawn="1"/>
          </p:nvSpPr>
          <p:spPr bwMode="hidden">
            <a:xfrm rot="19923405" flipV="1">
              <a:off x="-313" y="2617"/>
              <a:ext cx="5200"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18" name="Rectangle 16"/>
            <p:cNvSpPr>
              <a:spLocks noChangeArrowheads="1"/>
            </p:cNvSpPr>
            <p:nvPr userDrawn="1"/>
          </p:nvSpPr>
          <p:spPr bwMode="hidden">
            <a:xfrm rot="19686284" flipV="1">
              <a:off x="9" y="2881"/>
              <a:ext cx="5401"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19" name="Rectangle 17"/>
            <p:cNvSpPr>
              <a:spLocks noChangeArrowheads="1"/>
            </p:cNvSpPr>
            <p:nvPr userDrawn="1"/>
          </p:nvSpPr>
          <p:spPr bwMode="hidden">
            <a:xfrm rot="19383534" flipV="1">
              <a:off x="1319" y="2928"/>
              <a:ext cx="4612"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20" name="Rectangle 18"/>
            <p:cNvSpPr>
              <a:spLocks noChangeArrowheads="1"/>
            </p:cNvSpPr>
            <p:nvPr userDrawn="1"/>
          </p:nvSpPr>
          <p:spPr bwMode="hidden">
            <a:xfrm rot="18994182" flipV="1">
              <a:off x="2681" y="3071"/>
              <a:ext cx="3576"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21" name="Rectangle 19"/>
            <p:cNvSpPr>
              <a:spLocks noChangeArrowheads="1"/>
            </p:cNvSpPr>
            <p:nvPr userDrawn="1"/>
          </p:nvSpPr>
          <p:spPr bwMode="hidden">
            <a:xfrm rot="18603245" flipV="1">
              <a:off x="4054" y="3503"/>
              <a:ext cx="2079" cy="6"/>
            </a:xfrm>
            <a:prstGeom prst="rect">
              <a:avLst/>
            </a:prstGeom>
            <a:solidFill>
              <a:srgbClr val="859EC6">
                <a:alpha val="14999"/>
              </a:srgbClr>
            </a:solidFill>
            <a:ln w="9525">
              <a:noFill/>
              <a:miter lim="800000"/>
              <a:headEnd/>
              <a:tailEnd/>
            </a:ln>
            <a:effectLst/>
          </p:spPr>
          <p:txBody>
            <a:bodyPr rot="10800000" vert="eaVert"/>
            <a:lstStyle/>
            <a:p>
              <a:pPr algn="ctr">
                <a:defRPr/>
              </a:pPr>
              <a:endParaRPr lang="en-US">
                <a:effectLst>
                  <a:outerShdw blurRad="38100" dist="38100" dir="2700000" algn="tl">
                    <a:srgbClr val="FFFFFF"/>
                  </a:outerShdw>
                </a:effectLst>
              </a:endParaRPr>
            </a:p>
          </p:txBody>
        </p:sp>
        <p:sp>
          <p:nvSpPr>
            <p:cNvPr id="22" name="Rectangle 20"/>
            <p:cNvSpPr>
              <a:spLocks noChangeArrowheads="1"/>
            </p:cNvSpPr>
            <p:nvPr userDrawn="1"/>
          </p:nvSpPr>
          <p:spPr bwMode="hidden">
            <a:xfrm rot="39991575" flipH="1" flipV="1">
              <a:off x="5377" y="4167"/>
              <a:ext cx="501" cy="6"/>
            </a:xfrm>
            <a:prstGeom prst="rect">
              <a:avLst/>
            </a:prstGeom>
            <a:solidFill>
              <a:srgbClr val="859EC6">
                <a:alpha val="14999"/>
              </a:srgbClr>
            </a:solidFill>
            <a:ln w="9525">
              <a:noFill/>
              <a:miter lim="800000"/>
              <a:headEnd/>
              <a:tailEnd/>
            </a:ln>
            <a:effectLst/>
          </p:spPr>
          <p:txBody>
            <a:bodyPr rot="10800000" vert="eaVert"/>
            <a:lstStyle/>
            <a:p>
              <a:pPr algn="ctr">
                <a:defRPr/>
              </a:pPr>
              <a:endParaRPr lang="en-US">
                <a:effectLst>
                  <a:outerShdw blurRad="38100" dist="38100" dir="2700000" algn="tl">
                    <a:srgbClr val="FFFFFF"/>
                  </a:outerShdw>
                </a:effectLst>
              </a:endParaRPr>
            </a:p>
          </p:txBody>
        </p:sp>
        <p:sp>
          <p:nvSpPr>
            <p:cNvPr id="23" name="Rectangle 21"/>
            <p:cNvSpPr>
              <a:spLocks noChangeArrowheads="1"/>
            </p:cNvSpPr>
            <p:nvPr userDrawn="1"/>
          </p:nvSpPr>
          <p:spPr bwMode="hidden">
            <a:xfrm rot="-20541361">
              <a:off x="-146" y="2360"/>
              <a:ext cx="6046"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24" name="Rectangle 22"/>
            <p:cNvSpPr>
              <a:spLocks noChangeArrowheads="1"/>
            </p:cNvSpPr>
            <p:nvPr userDrawn="1"/>
          </p:nvSpPr>
          <p:spPr bwMode="hidden">
            <a:xfrm rot="-20036206">
              <a:off x="-198" y="3396"/>
              <a:ext cx="4142"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25" name="Rectangle 23"/>
            <p:cNvSpPr>
              <a:spLocks noChangeArrowheads="1"/>
            </p:cNvSpPr>
            <p:nvPr userDrawn="1"/>
          </p:nvSpPr>
          <p:spPr bwMode="hidden">
            <a:xfrm rot="1732981">
              <a:off x="-165" y="3624"/>
              <a:ext cx="2804"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26" name="Rectangle 24"/>
            <p:cNvSpPr>
              <a:spLocks noChangeArrowheads="1"/>
            </p:cNvSpPr>
            <p:nvPr userDrawn="1"/>
          </p:nvSpPr>
          <p:spPr bwMode="hidden">
            <a:xfrm rot="1969083">
              <a:off x="-110" y="3922"/>
              <a:ext cx="1400"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27" name="Rectangle 25"/>
            <p:cNvSpPr>
              <a:spLocks noChangeArrowheads="1"/>
            </p:cNvSpPr>
            <p:nvPr userDrawn="1"/>
          </p:nvSpPr>
          <p:spPr bwMode="hidden">
            <a:xfrm rot="-20213826">
              <a:off x="-216" y="3221"/>
              <a:ext cx="5477"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28" name="Rectangle 26"/>
            <p:cNvSpPr>
              <a:spLocks noChangeArrowheads="1"/>
            </p:cNvSpPr>
            <p:nvPr userDrawn="1"/>
          </p:nvSpPr>
          <p:spPr bwMode="hidden">
            <a:xfrm rot="22583969">
              <a:off x="-115" y="2129"/>
              <a:ext cx="6016"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29" name="Rectangle 27"/>
            <p:cNvSpPr>
              <a:spLocks noChangeArrowheads="1"/>
            </p:cNvSpPr>
            <p:nvPr userDrawn="1"/>
          </p:nvSpPr>
          <p:spPr bwMode="hidden">
            <a:xfrm rot="930109" flipV="1">
              <a:off x="80" y="1946"/>
              <a:ext cx="5756"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30" name="Rectangle 28"/>
            <p:cNvSpPr>
              <a:spLocks noChangeArrowheads="1"/>
            </p:cNvSpPr>
            <p:nvPr userDrawn="1"/>
          </p:nvSpPr>
          <p:spPr bwMode="hidden">
            <a:xfrm rot="-20731987">
              <a:off x="374" y="1802"/>
              <a:ext cx="5475"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31" name="Rectangle 29"/>
            <p:cNvSpPr>
              <a:spLocks noChangeArrowheads="1"/>
            </p:cNvSpPr>
            <p:nvPr userDrawn="1"/>
          </p:nvSpPr>
          <p:spPr bwMode="hidden">
            <a:xfrm rot="-64024402">
              <a:off x="848" y="1582"/>
              <a:ext cx="4976"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32" name="Rectangle 30"/>
            <p:cNvSpPr>
              <a:spLocks noChangeArrowheads="1"/>
            </p:cNvSpPr>
            <p:nvPr userDrawn="1"/>
          </p:nvSpPr>
          <p:spPr bwMode="hidden">
            <a:xfrm rot="-42464612">
              <a:off x="1053" y="1476"/>
              <a:ext cx="4759"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33" name="Rectangle 31"/>
            <p:cNvSpPr>
              <a:spLocks noChangeArrowheads="1"/>
            </p:cNvSpPr>
            <p:nvPr userDrawn="1"/>
          </p:nvSpPr>
          <p:spPr bwMode="hidden">
            <a:xfrm rot="-20907336">
              <a:off x="1244" y="1377"/>
              <a:ext cx="4557"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34" name="Rectangle 32"/>
            <p:cNvSpPr>
              <a:spLocks noChangeArrowheads="1"/>
            </p:cNvSpPr>
            <p:nvPr userDrawn="1"/>
          </p:nvSpPr>
          <p:spPr bwMode="hidden">
            <a:xfrm rot="655690" flipV="1">
              <a:off x="1487" y="1305"/>
              <a:ext cx="4314"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35" name="Rectangle 33"/>
            <p:cNvSpPr>
              <a:spLocks noChangeArrowheads="1"/>
            </p:cNvSpPr>
            <p:nvPr userDrawn="1"/>
          </p:nvSpPr>
          <p:spPr bwMode="hidden">
            <a:xfrm rot="636921" flipV="1">
              <a:off x="1650" y="1218"/>
              <a:ext cx="4154"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36" name="Rectangle 34"/>
            <p:cNvSpPr>
              <a:spLocks noChangeArrowheads="1"/>
            </p:cNvSpPr>
            <p:nvPr userDrawn="1"/>
          </p:nvSpPr>
          <p:spPr bwMode="hidden">
            <a:xfrm rot="803987" flipV="1">
              <a:off x="611" y="1684"/>
              <a:ext cx="5204"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37" name="Rectangle 35"/>
            <p:cNvSpPr>
              <a:spLocks noChangeArrowheads="1"/>
            </p:cNvSpPr>
            <p:nvPr userDrawn="1"/>
          </p:nvSpPr>
          <p:spPr bwMode="hidden">
            <a:xfrm rot="1273217" flipV="1">
              <a:off x="-204" y="2976"/>
              <a:ext cx="6150"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38" name="Rectangle 36"/>
            <p:cNvSpPr>
              <a:spLocks noChangeArrowheads="1"/>
            </p:cNvSpPr>
            <p:nvPr userDrawn="1"/>
          </p:nvSpPr>
          <p:spPr bwMode="hidden">
            <a:xfrm rot="1169729" flipV="1">
              <a:off x="-174" y="2663"/>
              <a:ext cx="6104"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39" name="Oval 37"/>
            <p:cNvSpPr>
              <a:spLocks noChangeArrowheads="1"/>
            </p:cNvSpPr>
            <p:nvPr/>
          </p:nvSpPr>
          <p:spPr bwMode="hidden">
            <a:xfrm>
              <a:off x="740" y="3359"/>
              <a:ext cx="168" cy="96"/>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Oval 38"/>
            <p:cNvSpPr>
              <a:spLocks noChangeArrowheads="1"/>
            </p:cNvSpPr>
            <p:nvPr/>
          </p:nvSpPr>
          <p:spPr bwMode="hidden">
            <a:xfrm>
              <a:off x="236" y="3074"/>
              <a:ext cx="168" cy="9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Oval 39"/>
            <p:cNvSpPr>
              <a:spLocks noChangeArrowheads="1"/>
            </p:cNvSpPr>
            <p:nvPr/>
          </p:nvSpPr>
          <p:spPr bwMode="hidden">
            <a:xfrm>
              <a:off x="159" y="3652"/>
              <a:ext cx="196" cy="106"/>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Oval 40"/>
            <p:cNvSpPr>
              <a:spLocks noChangeArrowheads="1"/>
            </p:cNvSpPr>
            <p:nvPr/>
          </p:nvSpPr>
          <p:spPr bwMode="hidden">
            <a:xfrm>
              <a:off x="2077" y="2661"/>
              <a:ext cx="156" cy="8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Oval 41"/>
            <p:cNvSpPr>
              <a:spLocks noChangeArrowheads="1"/>
            </p:cNvSpPr>
            <p:nvPr/>
          </p:nvSpPr>
          <p:spPr bwMode="hidden">
            <a:xfrm>
              <a:off x="1223" y="3076"/>
              <a:ext cx="168" cy="9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Oval 42"/>
            <p:cNvSpPr>
              <a:spLocks noChangeArrowheads="1"/>
            </p:cNvSpPr>
            <p:nvPr/>
          </p:nvSpPr>
          <p:spPr bwMode="hidden">
            <a:xfrm>
              <a:off x="1686" y="2857"/>
              <a:ext cx="156" cy="9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Oval 43"/>
            <p:cNvSpPr>
              <a:spLocks noChangeArrowheads="1"/>
            </p:cNvSpPr>
            <p:nvPr/>
          </p:nvSpPr>
          <p:spPr bwMode="hidden">
            <a:xfrm>
              <a:off x="750" y="2839"/>
              <a:ext cx="151" cy="8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Oval 44"/>
            <p:cNvSpPr>
              <a:spLocks noChangeArrowheads="1"/>
            </p:cNvSpPr>
            <p:nvPr/>
          </p:nvSpPr>
          <p:spPr bwMode="hidden">
            <a:xfrm>
              <a:off x="367" y="2656"/>
              <a:ext cx="150" cy="8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Oval 45"/>
            <p:cNvSpPr>
              <a:spLocks noChangeArrowheads="1"/>
            </p:cNvSpPr>
            <p:nvPr/>
          </p:nvSpPr>
          <p:spPr bwMode="hidden">
            <a:xfrm>
              <a:off x="1172" y="2642"/>
              <a:ext cx="156" cy="8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Oval 46"/>
            <p:cNvSpPr>
              <a:spLocks noChangeArrowheads="1"/>
            </p:cNvSpPr>
            <p:nvPr/>
          </p:nvSpPr>
          <p:spPr bwMode="hidden">
            <a:xfrm>
              <a:off x="2401" y="2485"/>
              <a:ext cx="156" cy="8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Oval 47"/>
            <p:cNvSpPr>
              <a:spLocks noChangeArrowheads="1"/>
            </p:cNvSpPr>
            <p:nvPr/>
          </p:nvSpPr>
          <p:spPr bwMode="hidden">
            <a:xfrm>
              <a:off x="1910" y="2314"/>
              <a:ext cx="134" cy="7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Oval 48"/>
            <p:cNvSpPr>
              <a:spLocks noChangeArrowheads="1"/>
            </p:cNvSpPr>
            <p:nvPr/>
          </p:nvSpPr>
          <p:spPr bwMode="hidden">
            <a:xfrm>
              <a:off x="2254" y="2154"/>
              <a:ext cx="134"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Oval 49"/>
            <p:cNvSpPr>
              <a:spLocks noChangeArrowheads="1"/>
            </p:cNvSpPr>
            <p:nvPr/>
          </p:nvSpPr>
          <p:spPr bwMode="hidden">
            <a:xfrm>
              <a:off x="2742" y="2305"/>
              <a:ext cx="140" cy="72"/>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Oval 50"/>
            <p:cNvSpPr>
              <a:spLocks noChangeArrowheads="1"/>
            </p:cNvSpPr>
            <p:nvPr/>
          </p:nvSpPr>
          <p:spPr bwMode="hidden">
            <a:xfrm>
              <a:off x="2812" y="1898"/>
              <a:ext cx="129"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Oval 51"/>
            <p:cNvSpPr>
              <a:spLocks noChangeArrowheads="1"/>
            </p:cNvSpPr>
            <p:nvPr/>
          </p:nvSpPr>
          <p:spPr bwMode="hidden">
            <a:xfrm>
              <a:off x="3721" y="1792"/>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Oval 52"/>
            <p:cNvSpPr>
              <a:spLocks noChangeArrowheads="1"/>
            </p:cNvSpPr>
            <p:nvPr/>
          </p:nvSpPr>
          <p:spPr bwMode="hidden">
            <a:xfrm>
              <a:off x="3528" y="1896"/>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Oval 53"/>
            <p:cNvSpPr>
              <a:spLocks noChangeArrowheads="1"/>
            </p:cNvSpPr>
            <p:nvPr/>
          </p:nvSpPr>
          <p:spPr bwMode="hidden">
            <a:xfrm>
              <a:off x="3064" y="1778"/>
              <a:ext cx="128" cy="62"/>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Oval 54"/>
            <p:cNvSpPr>
              <a:spLocks noChangeArrowheads="1"/>
            </p:cNvSpPr>
            <p:nvPr/>
          </p:nvSpPr>
          <p:spPr bwMode="hidden">
            <a:xfrm>
              <a:off x="3277" y="2024"/>
              <a:ext cx="134" cy="7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Oval 55"/>
            <p:cNvSpPr>
              <a:spLocks noChangeArrowheads="1"/>
            </p:cNvSpPr>
            <p:nvPr/>
          </p:nvSpPr>
          <p:spPr bwMode="hidden">
            <a:xfrm>
              <a:off x="3027" y="2160"/>
              <a:ext cx="133"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Oval 56"/>
            <p:cNvSpPr>
              <a:spLocks noChangeArrowheads="1"/>
            </p:cNvSpPr>
            <p:nvPr/>
          </p:nvSpPr>
          <p:spPr bwMode="hidden">
            <a:xfrm>
              <a:off x="1569" y="2453"/>
              <a:ext cx="150" cy="9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Oval 57"/>
            <p:cNvSpPr>
              <a:spLocks noChangeArrowheads="1"/>
            </p:cNvSpPr>
            <p:nvPr/>
          </p:nvSpPr>
          <p:spPr bwMode="hidden">
            <a:xfrm>
              <a:off x="1863" y="2028"/>
              <a:ext cx="139"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Oval 58"/>
            <p:cNvSpPr>
              <a:spLocks noChangeArrowheads="1"/>
            </p:cNvSpPr>
            <p:nvPr/>
          </p:nvSpPr>
          <p:spPr bwMode="hidden">
            <a:xfrm>
              <a:off x="1513" y="2175"/>
              <a:ext cx="139"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Oval 59"/>
            <p:cNvSpPr>
              <a:spLocks noChangeArrowheads="1"/>
            </p:cNvSpPr>
            <p:nvPr/>
          </p:nvSpPr>
          <p:spPr bwMode="hidden">
            <a:xfrm>
              <a:off x="1191" y="2311"/>
              <a:ext cx="134" cy="72"/>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Oval 60"/>
            <p:cNvSpPr>
              <a:spLocks noChangeArrowheads="1"/>
            </p:cNvSpPr>
            <p:nvPr/>
          </p:nvSpPr>
          <p:spPr bwMode="hidden">
            <a:xfrm>
              <a:off x="1154" y="2047"/>
              <a:ext cx="134"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Oval 61"/>
            <p:cNvSpPr>
              <a:spLocks noChangeArrowheads="1"/>
            </p:cNvSpPr>
            <p:nvPr/>
          </p:nvSpPr>
          <p:spPr bwMode="hidden">
            <a:xfrm>
              <a:off x="1142" y="1803"/>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Oval 62"/>
            <p:cNvSpPr>
              <a:spLocks noChangeArrowheads="1"/>
            </p:cNvSpPr>
            <p:nvPr/>
          </p:nvSpPr>
          <p:spPr bwMode="hidden">
            <a:xfrm>
              <a:off x="1500" y="1912"/>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Oval 63"/>
            <p:cNvSpPr>
              <a:spLocks noChangeArrowheads="1"/>
            </p:cNvSpPr>
            <p:nvPr/>
          </p:nvSpPr>
          <p:spPr bwMode="hidden">
            <a:xfrm>
              <a:off x="1804" y="1801"/>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Oval 64"/>
            <p:cNvSpPr>
              <a:spLocks noChangeArrowheads="1"/>
            </p:cNvSpPr>
            <p:nvPr/>
          </p:nvSpPr>
          <p:spPr bwMode="hidden">
            <a:xfrm>
              <a:off x="2159" y="1905"/>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Oval 65"/>
            <p:cNvSpPr>
              <a:spLocks noChangeArrowheads="1"/>
            </p:cNvSpPr>
            <p:nvPr/>
          </p:nvSpPr>
          <p:spPr bwMode="hidden">
            <a:xfrm>
              <a:off x="2432" y="1787"/>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Oval 66"/>
            <p:cNvSpPr>
              <a:spLocks noChangeArrowheads="1"/>
            </p:cNvSpPr>
            <p:nvPr/>
          </p:nvSpPr>
          <p:spPr bwMode="hidden">
            <a:xfrm>
              <a:off x="470" y="2032"/>
              <a:ext cx="134" cy="7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Oval 67"/>
            <p:cNvSpPr>
              <a:spLocks noChangeArrowheads="1"/>
            </p:cNvSpPr>
            <p:nvPr/>
          </p:nvSpPr>
          <p:spPr bwMode="hidden">
            <a:xfrm>
              <a:off x="68" y="2166"/>
              <a:ext cx="134" cy="7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Oval 68"/>
            <p:cNvSpPr>
              <a:spLocks noChangeArrowheads="1"/>
            </p:cNvSpPr>
            <p:nvPr/>
          </p:nvSpPr>
          <p:spPr bwMode="hidden">
            <a:xfrm>
              <a:off x="798" y="1916"/>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Oval 69"/>
            <p:cNvSpPr>
              <a:spLocks noChangeArrowheads="1"/>
            </p:cNvSpPr>
            <p:nvPr/>
          </p:nvSpPr>
          <p:spPr bwMode="hidden">
            <a:xfrm>
              <a:off x="455" y="1797"/>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Oval 70"/>
            <p:cNvSpPr>
              <a:spLocks noChangeArrowheads="1"/>
            </p:cNvSpPr>
            <p:nvPr/>
          </p:nvSpPr>
          <p:spPr bwMode="hidden">
            <a:xfrm>
              <a:off x="113" y="1901"/>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Oval 71"/>
            <p:cNvSpPr>
              <a:spLocks noChangeArrowheads="1"/>
            </p:cNvSpPr>
            <p:nvPr/>
          </p:nvSpPr>
          <p:spPr bwMode="hidden">
            <a:xfrm>
              <a:off x="432" y="2323"/>
              <a:ext cx="139"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Oval 72"/>
            <p:cNvSpPr>
              <a:spLocks noChangeArrowheads="1"/>
            </p:cNvSpPr>
            <p:nvPr/>
          </p:nvSpPr>
          <p:spPr bwMode="hidden">
            <a:xfrm>
              <a:off x="814" y="2178"/>
              <a:ext cx="134"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Oval 73"/>
            <p:cNvSpPr>
              <a:spLocks noChangeArrowheads="1"/>
            </p:cNvSpPr>
            <p:nvPr/>
          </p:nvSpPr>
          <p:spPr bwMode="hidden">
            <a:xfrm>
              <a:off x="789" y="2472"/>
              <a:ext cx="156" cy="8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Oval 74"/>
            <p:cNvSpPr>
              <a:spLocks noChangeArrowheads="1"/>
            </p:cNvSpPr>
            <p:nvPr/>
          </p:nvSpPr>
          <p:spPr bwMode="hidden">
            <a:xfrm>
              <a:off x="2544" y="2015"/>
              <a:ext cx="140" cy="72"/>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Oval 75"/>
            <p:cNvSpPr>
              <a:spLocks noChangeArrowheads="1"/>
            </p:cNvSpPr>
            <p:nvPr/>
          </p:nvSpPr>
          <p:spPr bwMode="hidden">
            <a:xfrm>
              <a:off x="1457" y="1700"/>
              <a:ext cx="123"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Oval 76"/>
            <p:cNvSpPr>
              <a:spLocks noChangeArrowheads="1"/>
            </p:cNvSpPr>
            <p:nvPr/>
          </p:nvSpPr>
          <p:spPr bwMode="hidden">
            <a:xfrm>
              <a:off x="1747" y="1599"/>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Oval 77"/>
            <p:cNvSpPr>
              <a:spLocks noChangeArrowheads="1"/>
            </p:cNvSpPr>
            <p:nvPr/>
          </p:nvSpPr>
          <p:spPr bwMode="hidden">
            <a:xfrm>
              <a:off x="1385" y="1506"/>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Oval 78"/>
            <p:cNvSpPr>
              <a:spLocks noChangeArrowheads="1"/>
            </p:cNvSpPr>
            <p:nvPr/>
          </p:nvSpPr>
          <p:spPr bwMode="hidden">
            <a:xfrm>
              <a:off x="1093" y="1595"/>
              <a:ext cx="123"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Oval 79"/>
            <p:cNvSpPr>
              <a:spLocks noChangeArrowheads="1"/>
            </p:cNvSpPr>
            <p:nvPr/>
          </p:nvSpPr>
          <p:spPr bwMode="hidden">
            <a:xfrm>
              <a:off x="792" y="1690"/>
              <a:ext cx="124"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Oval 80"/>
            <p:cNvSpPr>
              <a:spLocks noChangeArrowheads="1"/>
            </p:cNvSpPr>
            <p:nvPr/>
          </p:nvSpPr>
          <p:spPr bwMode="hidden">
            <a:xfrm>
              <a:off x="2011" y="1512"/>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Oval 81"/>
            <p:cNvSpPr>
              <a:spLocks noChangeArrowheads="1"/>
            </p:cNvSpPr>
            <p:nvPr/>
          </p:nvSpPr>
          <p:spPr bwMode="hidden">
            <a:xfrm>
              <a:off x="2087" y="1696"/>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Oval 82"/>
            <p:cNvSpPr>
              <a:spLocks noChangeArrowheads="1"/>
            </p:cNvSpPr>
            <p:nvPr/>
          </p:nvSpPr>
          <p:spPr bwMode="hidden">
            <a:xfrm>
              <a:off x="2345" y="1601"/>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Oval 83"/>
            <p:cNvSpPr>
              <a:spLocks noChangeArrowheads="1"/>
            </p:cNvSpPr>
            <p:nvPr/>
          </p:nvSpPr>
          <p:spPr bwMode="hidden">
            <a:xfrm>
              <a:off x="2684" y="1686"/>
              <a:ext cx="123"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Oval 84"/>
            <p:cNvSpPr>
              <a:spLocks noChangeArrowheads="1"/>
            </p:cNvSpPr>
            <p:nvPr/>
          </p:nvSpPr>
          <p:spPr bwMode="hidden">
            <a:xfrm>
              <a:off x="806" y="1512"/>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Oval 85"/>
            <p:cNvSpPr>
              <a:spLocks noChangeArrowheads="1"/>
            </p:cNvSpPr>
            <p:nvPr/>
          </p:nvSpPr>
          <p:spPr bwMode="hidden">
            <a:xfrm>
              <a:off x="495" y="1597"/>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Oval 86"/>
            <p:cNvSpPr>
              <a:spLocks noChangeArrowheads="1"/>
            </p:cNvSpPr>
            <p:nvPr/>
          </p:nvSpPr>
          <p:spPr bwMode="hidden">
            <a:xfrm>
              <a:off x="228" y="1508"/>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Oval 87"/>
            <p:cNvSpPr>
              <a:spLocks noChangeArrowheads="1"/>
            </p:cNvSpPr>
            <p:nvPr/>
          </p:nvSpPr>
          <p:spPr bwMode="hidden">
            <a:xfrm>
              <a:off x="157" y="1698"/>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Oval 88"/>
            <p:cNvSpPr>
              <a:spLocks noChangeArrowheads="1"/>
            </p:cNvSpPr>
            <p:nvPr/>
          </p:nvSpPr>
          <p:spPr bwMode="hidden">
            <a:xfrm>
              <a:off x="2887" y="1595"/>
              <a:ext cx="124"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Oval 89"/>
            <p:cNvSpPr>
              <a:spLocks noChangeArrowheads="1"/>
            </p:cNvSpPr>
            <p:nvPr/>
          </p:nvSpPr>
          <p:spPr bwMode="hidden">
            <a:xfrm>
              <a:off x="3079" y="1511"/>
              <a:ext cx="124"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Oval 90"/>
            <p:cNvSpPr>
              <a:spLocks noChangeArrowheads="1"/>
            </p:cNvSpPr>
            <p:nvPr/>
          </p:nvSpPr>
          <p:spPr bwMode="hidden">
            <a:xfrm>
              <a:off x="3270" y="1688"/>
              <a:ext cx="124"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Oval 91"/>
            <p:cNvSpPr>
              <a:spLocks noChangeArrowheads="1"/>
            </p:cNvSpPr>
            <p:nvPr/>
          </p:nvSpPr>
          <p:spPr bwMode="hidden">
            <a:xfrm>
              <a:off x="3453" y="1599"/>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Oval 92"/>
            <p:cNvSpPr>
              <a:spLocks noChangeArrowheads="1"/>
            </p:cNvSpPr>
            <p:nvPr/>
          </p:nvSpPr>
          <p:spPr bwMode="hidden">
            <a:xfrm>
              <a:off x="3651" y="1506"/>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Oval 93"/>
            <p:cNvSpPr>
              <a:spLocks noChangeArrowheads="1"/>
            </p:cNvSpPr>
            <p:nvPr/>
          </p:nvSpPr>
          <p:spPr bwMode="hidden">
            <a:xfrm>
              <a:off x="4251" y="1513"/>
              <a:ext cx="124"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Oval 94"/>
            <p:cNvSpPr>
              <a:spLocks noChangeArrowheads="1"/>
            </p:cNvSpPr>
            <p:nvPr/>
          </p:nvSpPr>
          <p:spPr bwMode="hidden">
            <a:xfrm>
              <a:off x="3901" y="1701"/>
              <a:ext cx="128"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Oval 95"/>
            <p:cNvSpPr>
              <a:spLocks noChangeArrowheads="1"/>
            </p:cNvSpPr>
            <p:nvPr/>
          </p:nvSpPr>
          <p:spPr bwMode="hidden">
            <a:xfrm>
              <a:off x="4086" y="1608"/>
              <a:ext cx="128"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Oval 96"/>
            <p:cNvSpPr>
              <a:spLocks noChangeArrowheads="1"/>
            </p:cNvSpPr>
            <p:nvPr/>
          </p:nvSpPr>
          <p:spPr bwMode="hidden">
            <a:xfrm>
              <a:off x="1282" y="3653"/>
              <a:ext cx="196" cy="11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Oval 97"/>
            <p:cNvSpPr>
              <a:spLocks noChangeArrowheads="1"/>
            </p:cNvSpPr>
            <p:nvPr/>
          </p:nvSpPr>
          <p:spPr bwMode="hidden">
            <a:xfrm>
              <a:off x="707" y="4014"/>
              <a:ext cx="191" cy="112"/>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Oval 98"/>
            <p:cNvSpPr>
              <a:spLocks noChangeArrowheads="1"/>
            </p:cNvSpPr>
            <p:nvPr/>
          </p:nvSpPr>
          <p:spPr bwMode="hidden">
            <a:xfrm>
              <a:off x="2229" y="3090"/>
              <a:ext cx="168" cy="9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Oval 99"/>
            <p:cNvSpPr>
              <a:spLocks noChangeArrowheads="1"/>
            </p:cNvSpPr>
            <p:nvPr/>
          </p:nvSpPr>
          <p:spPr bwMode="hidden">
            <a:xfrm>
              <a:off x="2604" y="2867"/>
              <a:ext cx="156" cy="8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Oval 100"/>
            <p:cNvSpPr>
              <a:spLocks noChangeArrowheads="1"/>
            </p:cNvSpPr>
            <p:nvPr/>
          </p:nvSpPr>
          <p:spPr bwMode="hidden">
            <a:xfrm>
              <a:off x="2907" y="2668"/>
              <a:ext cx="156" cy="8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Oval 101"/>
            <p:cNvSpPr>
              <a:spLocks noChangeArrowheads="1"/>
            </p:cNvSpPr>
            <p:nvPr/>
          </p:nvSpPr>
          <p:spPr bwMode="hidden">
            <a:xfrm>
              <a:off x="3248" y="2454"/>
              <a:ext cx="150" cy="9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Oval 102"/>
            <p:cNvSpPr>
              <a:spLocks noChangeArrowheads="1"/>
            </p:cNvSpPr>
            <p:nvPr/>
          </p:nvSpPr>
          <p:spPr bwMode="hidden">
            <a:xfrm>
              <a:off x="1801" y="3360"/>
              <a:ext cx="168" cy="9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Oval 103"/>
            <p:cNvSpPr>
              <a:spLocks noChangeArrowheads="1"/>
            </p:cNvSpPr>
            <p:nvPr/>
          </p:nvSpPr>
          <p:spPr bwMode="hidden">
            <a:xfrm>
              <a:off x="3512" y="2302"/>
              <a:ext cx="134" cy="7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Oval 104"/>
            <p:cNvSpPr>
              <a:spLocks noChangeArrowheads="1"/>
            </p:cNvSpPr>
            <p:nvPr/>
          </p:nvSpPr>
          <p:spPr bwMode="hidden">
            <a:xfrm>
              <a:off x="3980" y="2014"/>
              <a:ext cx="134" cy="72"/>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Oval 105"/>
            <p:cNvSpPr>
              <a:spLocks noChangeArrowheads="1"/>
            </p:cNvSpPr>
            <p:nvPr/>
          </p:nvSpPr>
          <p:spPr bwMode="hidden">
            <a:xfrm>
              <a:off x="3753" y="2158"/>
              <a:ext cx="134"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Oval 106"/>
            <p:cNvSpPr>
              <a:spLocks noChangeArrowheads="1"/>
            </p:cNvSpPr>
            <p:nvPr/>
          </p:nvSpPr>
          <p:spPr bwMode="hidden">
            <a:xfrm>
              <a:off x="4176" y="1898"/>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Oval 107"/>
            <p:cNvSpPr>
              <a:spLocks noChangeArrowheads="1"/>
            </p:cNvSpPr>
            <p:nvPr/>
          </p:nvSpPr>
          <p:spPr bwMode="hidden">
            <a:xfrm>
              <a:off x="4338" y="1797"/>
              <a:ext cx="129"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Oval 108"/>
            <p:cNvSpPr>
              <a:spLocks noChangeArrowheads="1"/>
            </p:cNvSpPr>
            <p:nvPr/>
          </p:nvSpPr>
          <p:spPr bwMode="hidden">
            <a:xfrm>
              <a:off x="4505" y="1700"/>
              <a:ext cx="124"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Oval 109"/>
            <p:cNvSpPr>
              <a:spLocks noChangeArrowheads="1"/>
            </p:cNvSpPr>
            <p:nvPr/>
          </p:nvSpPr>
          <p:spPr bwMode="hidden">
            <a:xfrm>
              <a:off x="4661" y="1603"/>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Oval 110"/>
            <p:cNvSpPr>
              <a:spLocks noChangeArrowheads="1"/>
            </p:cNvSpPr>
            <p:nvPr/>
          </p:nvSpPr>
          <p:spPr bwMode="hidden">
            <a:xfrm>
              <a:off x="4803" y="1512"/>
              <a:ext cx="128"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Oval 111"/>
            <p:cNvSpPr>
              <a:spLocks noChangeArrowheads="1"/>
            </p:cNvSpPr>
            <p:nvPr/>
          </p:nvSpPr>
          <p:spPr bwMode="hidden">
            <a:xfrm>
              <a:off x="4930" y="1431"/>
              <a:ext cx="111"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Oval 112"/>
            <p:cNvSpPr>
              <a:spLocks noChangeArrowheads="1"/>
            </p:cNvSpPr>
            <p:nvPr/>
          </p:nvSpPr>
          <p:spPr bwMode="hidden">
            <a:xfrm>
              <a:off x="3835" y="1430"/>
              <a:ext cx="112"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Oval 113"/>
            <p:cNvSpPr>
              <a:spLocks noChangeArrowheads="1"/>
            </p:cNvSpPr>
            <p:nvPr/>
          </p:nvSpPr>
          <p:spPr bwMode="hidden">
            <a:xfrm>
              <a:off x="3286" y="1430"/>
              <a:ext cx="112"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Oval 114"/>
            <p:cNvSpPr>
              <a:spLocks noChangeArrowheads="1"/>
            </p:cNvSpPr>
            <p:nvPr/>
          </p:nvSpPr>
          <p:spPr bwMode="hidden">
            <a:xfrm>
              <a:off x="2972" y="1366"/>
              <a:ext cx="111"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Oval 115"/>
            <p:cNvSpPr>
              <a:spLocks noChangeArrowheads="1"/>
            </p:cNvSpPr>
            <p:nvPr/>
          </p:nvSpPr>
          <p:spPr bwMode="hidden">
            <a:xfrm>
              <a:off x="3152" y="1292"/>
              <a:ext cx="112"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Oval 116"/>
            <p:cNvSpPr>
              <a:spLocks noChangeArrowheads="1"/>
            </p:cNvSpPr>
            <p:nvPr/>
          </p:nvSpPr>
          <p:spPr bwMode="hidden">
            <a:xfrm>
              <a:off x="3020" y="1170"/>
              <a:ext cx="112"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Oval 117"/>
            <p:cNvSpPr>
              <a:spLocks noChangeArrowheads="1"/>
            </p:cNvSpPr>
            <p:nvPr/>
          </p:nvSpPr>
          <p:spPr bwMode="hidden">
            <a:xfrm>
              <a:off x="2443" y="1368"/>
              <a:ext cx="112"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Oval 118"/>
            <p:cNvSpPr>
              <a:spLocks noChangeArrowheads="1"/>
            </p:cNvSpPr>
            <p:nvPr/>
          </p:nvSpPr>
          <p:spPr bwMode="hidden">
            <a:xfrm>
              <a:off x="2301" y="1220"/>
              <a:ext cx="112"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Oval 119"/>
            <p:cNvSpPr>
              <a:spLocks noChangeArrowheads="1"/>
            </p:cNvSpPr>
            <p:nvPr/>
          </p:nvSpPr>
          <p:spPr bwMode="hidden">
            <a:xfrm>
              <a:off x="2095" y="1284"/>
              <a:ext cx="112"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Oval 120"/>
            <p:cNvSpPr>
              <a:spLocks noChangeArrowheads="1"/>
            </p:cNvSpPr>
            <p:nvPr/>
          </p:nvSpPr>
          <p:spPr bwMode="hidden">
            <a:xfrm>
              <a:off x="2228" y="1442"/>
              <a:ext cx="111"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Oval 121"/>
            <p:cNvSpPr>
              <a:spLocks noChangeArrowheads="1"/>
            </p:cNvSpPr>
            <p:nvPr/>
          </p:nvSpPr>
          <p:spPr bwMode="hidden">
            <a:xfrm>
              <a:off x="1109" y="1424"/>
              <a:ext cx="112"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Oval 122"/>
            <p:cNvSpPr>
              <a:spLocks noChangeArrowheads="1"/>
            </p:cNvSpPr>
            <p:nvPr/>
          </p:nvSpPr>
          <p:spPr bwMode="hidden">
            <a:xfrm>
              <a:off x="611" y="1284"/>
              <a:ext cx="111"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Oval 123"/>
            <p:cNvSpPr>
              <a:spLocks noChangeArrowheads="1"/>
            </p:cNvSpPr>
            <p:nvPr/>
          </p:nvSpPr>
          <p:spPr bwMode="hidden">
            <a:xfrm>
              <a:off x="305" y="1358"/>
              <a:ext cx="111"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Oval 124"/>
            <p:cNvSpPr>
              <a:spLocks noChangeArrowheads="1"/>
            </p:cNvSpPr>
            <p:nvPr/>
          </p:nvSpPr>
          <p:spPr bwMode="hidden">
            <a:xfrm>
              <a:off x="156" y="1154"/>
              <a:ext cx="112"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Oval 125"/>
            <p:cNvSpPr>
              <a:spLocks noChangeArrowheads="1"/>
            </p:cNvSpPr>
            <p:nvPr/>
          </p:nvSpPr>
          <p:spPr bwMode="hidden">
            <a:xfrm>
              <a:off x="4538" y="1365"/>
              <a:ext cx="106"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Oval 126"/>
            <p:cNvSpPr>
              <a:spLocks noChangeArrowheads="1"/>
            </p:cNvSpPr>
            <p:nvPr/>
          </p:nvSpPr>
          <p:spPr bwMode="hidden">
            <a:xfrm>
              <a:off x="4407" y="1440"/>
              <a:ext cx="105"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Oval 127"/>
            <p:cNvSpPr>
              <a:spLocks noChangeArrowheads="1"/>
            </p:cNvSpPr>
            <p:nvPr/>
          </p:nvSpPr>
          <p:spPr bwMode="hidden">
            <a:xfrm>
              <a:off x="3992" y="1356"/>
              <a:ext cx="106"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Oval 128"/>
            <p:cNvSpPr>
              <a:spLocks noChangeArrowheads="1"/>
            </p:cNvSpPr>
            <p:nvPr/>
          </p:nvSpPr>
          <p:spPr bwMode="hidden">
            <a:xfrm>
              <a:off x="3466" y="1356"/>
              <a:ext cx="106"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Oval 129"/>
            <p:cNvSpPr>
              <a:spLocks noChangeArrowheads="1"/>
            </p:cNvSpPr>
            <p:nvPr/>
          </p:nvSpPr>
          <p:spPr bwMode="hidden">
            <a:xfrm>
              <a:off x="2852" y="1228"/>
              <a:ext cx="106"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Oval 130"/>
            <p:cNvSpPr>
              <a:spLocks noChangeArrowheads="1"/>
            </p:cNvSpPr>
            <p:nvPr/>
          </p:nvSpPr>
          <p:spPr bwMode="hidden">
            <a:xfrm>
              <a:off x="2678" y="1109"/>
              <a:ext cx="106"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Oval 131"/>
            <p:cNvSpPr>
              <a:spLocks noChangeArrowheads="1"/>
            </p:cNvSpPr>
            <p:nvPr/>
          </p:nvSpPr>
          <p:spPr bwMode="hidden">
            <a:xfrm>
              <a:off x="2859" y="1045"/>
              <a:ext cx="106"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Oval 132"/>
            <p:cNvSpPr>
              <a:spLocks noChangeArrowheads="1"/>
            </p:cNvSpPr>
            <p:nvPr/>
          </p:nvSpPr>
          <p:spPr bwMode="hidden">
            <a:xfrm>
              <a:off x="1942" y="1040"/>
              <a:ext cx="106"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Oval 133"/>
            <p:cNvSpPr>
              <a:spLocks noChangeArrowheads="1"/>
            </p:cNvSpPr>
            <p:nvPr/>
          </p:nvSpPr>
          <p:spPr bwMode="hidden">
            <a:xfrm>
              <a:off x="1088" y="1277"/>
              <a:ext cx="106"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Oval 134"/>
            <p:cNvSpPr>
              <a:spLocks noChangeArrowheads="1"/>
            </p:cNvSpPr>
            <p:nvPr/>
          </p:nvSpPr>
          <p:spPr bwMode="hidden">
            <a:xfrm>
              <a:off x="827" y="1350"/>
              <a:ext cx="106"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Oval 135"/>
            <p:cNvSpPr>
              <a:spLocks noChangeArrowheads="1"/>
            </p:cNvSpPr>
            <p:nvPr/>
          </p:nvSpPr>
          <p:spPr bwMode="hidden">
            <a:xfrm>
              <a:off x="537" y="1428"/>
              <a:ext cx="106"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Oval 136"/>
            <p:cNvSpPr>
              <a:spLocks noChangeArrowheads="1"/>
            </p:cNvSpPr>
            <p:nvPr/>
          </p:nvSpPr>
          <p:spPr bwMode="hidden">
            <a:xfrm>
              <a:off x="635" y="1060"/>
              <a:ext cx="106"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Oval 137"/>
            <p:cNvSpPr>
              <a:spLocks noChangeArrowheads="1"/>
            </p:cNvSpPr>
            <p:nvPr/>
          </p:nvSpPr>
          <p:spPr bwMode="hidden">
            <a:xfrm>
              <a:off x="1540" y="1050"/>
              <a:ext cx="106"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Oval 138"/>
            <p:cNvSpPr>
              <a:spLocks noChangeArrowheads="1"/>
            </p:cNvSpPr>
            <p:nvPr/>
          </p:nvSpPr>
          <p:spPr bwMode="hidden">
            <a:xfrm>
              <a:off x="1120" y="1063"/>
              <a:ext cx="105"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Oval 139"/>
            <p:cNvSpPr>
              <a:spLocks noChangeArrowheads="1"/>
            </p:cNvSpPr>
            <p:nvPr/>
          </p:nvSpPr>
          <p:spPr bwMode="hidden">
            <a:xfrm>
              <a:off x="4131" y="1284"/>
              <a:ext cx="111"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Oval 140"/>
            <p:cNvSpPr>
              <a:spLocks noChangeArrowheads="1"/>
            </p:cNvSpPr>
            <p:nvPr/>
          </p:nvSpPr>
          <p:spPr bwMode="hidden">
            <a:xfrm>
              <a:off x="3477" y="1163"/>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Oval 141"/>
            <p:cNvSpPr>
              <a:spLocks noChangeArrowheads="1"/>
            </p:cNvSpPr>
            <p:nvPr/>
          </p:nvSpPr>
          <p:spPr bwMode="hidden">
            <a:xfrm>
              <a:off x="3315" y="1229"/>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Oval 142"/>
            <p:cNvSpPr>
              <a:spLocks noChangeArrowheads="1"/>
            </p:cNvSpPr>
            <p:nvPr/>
          </p:nvSpPr>
          <p:spPr bwMode="hidden">
            <a:xfrm>
              <a:off x="3174" y="1112"/>
              <a:ext cx="112"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Oval 143"/>
            <p:cNvSpPr>
              <a:spLocks noChangeArrowheads="1"/>
            </p:cNvSpPr>
            <p:nvPr/>
          </p:nvSpPr>
          <p:spPr bwMode="hidden">
            <a:xfrm>
              <a:off x="2396" y="1051"/>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Oval 144"/>
            <p:cNvSpPr>
              <a:spLocks noChangeArrowheads="1"/>
            </p:cNvSpPr>
            <p:nvPr/>
          </p:nvSpPr>
          <p:spPr bwMode="hidden">
            <a:xfrm>
              <a:off x="2769" y="1446"/>
              <a:ext cx="111"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Oval 145"/>
            <p:cNvSpPr>
              <a:spLocks noChangeArrowheads="1"/>
            </p:cNvSpPr>
            <p:nvPr/>
          </p:nvSpPr>
          <p:spPr bwMode="hidden">
            <a:xfrm>
              <a:off x="2656" y="1294"/>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Oval 146"/>
            <p:cNvSpPr>
              <a:spLocks noChangeArrowheads="1"/>
            </p:cNvSpPr>
            <p:nvPr/>
          </p:nvSpPr>
          <p:spPr bwMode="hidden">
            <a:xfrm>
              <a:off x="2501" y="1159"/>
              <a:ext cx="111"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Oval 147"/>
            <p:cNvSpPr>
              <a:spLocks noChangeArrowheads="1"/>
            </p:cNvSpPr>
            <p:nvPr/>
          </p:nvSpPr>
          <p:spPr bwMode="hidden">
            <a:xfrm>
              <a:off x="2222" y="1101"/>
              <a:ext cx="112"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Oval 148"/>
            <p:cNvSpPr>
              <a:spLocks noChangeArrowheads="1"/>
            </p:cNvSpPr>
            <p:nvPr/>
          </p:nvSpPr>
          <p:spPr bwMode="hidden">
            <a:xfrm>
              <a:off x="2029" y="1162"/>
              <a:ext cx="111"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Oval 149"/>
            <p:cNvSpPr>
              <a:spLocks noChangeArrowheads="1"/>
            </p:cNvSpPr>
            <p:nvPr/>
          </p:nvSpPr>
          <p:spPr bwMode="hidden">
            <a:xfrm>
              <a:off x="1875" y="1356"/>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Oval 150"/>
            <p:cNvSpPr>
              <a:spLocks noChangeArrowheads="1"/>
            </p:cNvSpPr>
            <p:nvPr/>
          </p:nvSpPr>
          <p:spPr bwMode="hidden">
            <a:xfrm>
              <a:off x="1809" y="1223"/>
              <a:ext cx="111"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Oval 151"/>
            <p:cNvSpPr>
              <a:spLocks noChangeArrowheads="1"/>
            </p:cNvSpPr>
            <p:nvPr/>
          </p:nvSpPr>
          <p:spPr bwMode="hidden">
            <a:xfrm>
              <a:off x="1738" y="1098"/>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Oval 152"/>
            <p:cNvSpPr>
              <a:spLocks noChangeArrowheads="1"/>
            </p:cNvSpPr>
            <p:nvPr/>
          </p:nvSpPr>
          <p:spPr bwMode="hidden">
            <a:xfrm>
              <a:off x="1583" y="1289"/>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Oval 153"/>
            <p:cNvSpPr>
              <a:spLocks noChangeArrowheads="1"/>
            </p:cNvSpPr>
            <p:nvPr/>
          </p:nvSpPr>
          <p:spPr bwMode="hidden">
            <a:xfrm>
              <a:off x="1379" y="1343"/>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Oval 154"/>
            <p:cNvSpPr>
              <a:spLocks noChangeArrowheads="1"/>
            </p:cNvSpPr>
            <p:nvPr/>
          </p:nvSpPr>
          <p:spPr bwMode="hidden">
            <a:xfrm>
              <a:off x="1529" y="1156"/>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Oval 155"/>
            <p:cNvSpPr>
              <a:spLocks noChangeArrowheads="1"/>
            </p:cNvSpPr>
            <p:nvPr/>
          </p:nvSpPr>
          <p:spPr bwMode="hidden">
            <a:xfrm>
              <a:off x="1294" y="1222"/>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Oval 156"/>
            <p:cNvSpPr>
              <a:spLocks noChangeArrowheads="1"/>
            </p:cNvSpPr>
            <p:nvPr/>
          </p:nvSpPr>
          <p:spPr bwMode="hidden">
            <a:xfrm>
              <a:off x="1314" y="1112"/>
              <a:ext cx="112"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Oval 157"/>
            <p:cNvSpPr>
              <a:spLocks noChangeArrowheads="1"/>
            </p:cNvSpPr>
            <p:nvPr/>
          </p:nvSpPr>
          <p:spPr bwMode="hidden">
            <a:xfrm>
              <a:off x="1082" y="1166"/>
              <a:ext cx="111"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Oval 158"/>
            <p:cNvSpPr>
              <a:spLocks noChangeArrowheads="1"/>
            </p:cNvSpPr>
            <p:nvPr/>
          </p:nvSpPr>
          <p:spPr bwMode="hidden">
            <a:xfrm>
              <a:off x="877" y="1121"/>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Oval 159"/>
            <p:cNvSpPr>
              <a:spLocks noChangeArrowheads="1"/>
            </p:cNvSpPr>
            <p:nvPr/>
          </p:nvSpPr>
          <p:spPr bwMode="hidden">
            <a:xfrm>
              <a:off x="875" y="1216"/>
              <a:ext cx="111"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Oval 160"/>
            <p:cNvSpPr>
              <a:spLocks noChangeArrowheads="1"/>
            </p:cNvSpPr>
            <p:nvPr/>
          </p:nvSpPr>
          <p:spPr bwMode="hidden">
            <a:xfrm>
              <a:off x="680" y="1170"/>
              <a:ext cx="112"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Oval 161"/>
            <p:cNvSpPr>
              <a:spLocks noChangeArrowheads="1"/>
            </p:cNvSpPr>
            <p:nvPr/>
          </p:nvSpPr>
          <p:spPr bwMode="hidden">
            <a:xfrm>
              <a:off x="411" y="1232"/>
              <a:ext cx="111"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Oval 162"/>
            <p:cNvSpPr>
              <a:spLocks noChangeArrowheads="1"/>
            </p:cNvSpPr>
            <p:nvPr/>
          </p:nvSpPr>
          <p:spPr bwMode="hidden">
            <a:xfrm>
              <a:off x="434" y="1100"/>
              <a:ext cx="112"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Oval 163"/>
            <p:cNvSpPr>
              <a:spLocks noChangeArrowheads="1"/>
            </p:cNvSpPr>
            <p:nvPr/>
          </p:nvSpPr>
          <p:spPr bwMode="hidden">
            <a:xfrm>
              <a:off x="119" y="1312"/>
              <a:ext cx="111"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Oval 164"/>
            <p:cNvSpPr>
              <a:spLocks noChangeArrowheads="1"/>
            </p:cNvSpPr>
            <p:nvPr/>
          </p:nvSpPr>
          <p:spPr bwMode="hidden">
            <a:xfrm>
              <a:off x="858" y="1001"/>
              <a:ext cx="101" cy="38"/>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Oval 165"/>
            <p:cNvSpPr>
              <a:spLocks noChangeArrowheads="1"/>
            </p:cNvSpPr>
            <p:nvPr/>
          </p:nvSpPr>
          <p:spPr bwMode="hidden">
            <a:xfrm>
              <a:off x="1341" y="1013"/>
              <a:ext cx="101" cy="3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Oval 166"/>
            <p:cNvSpPr>
              <a:spLocks noChangeArrowheads="1"/>
            </p:cNvSpPr>
            <p:nvPr/>
          </p:nvSpPr>
          <p:spPr bwMode="hidden">
            <a:xfrm>
              <a:off x="1739" y="1008"/>
              <a:ext cx="101" cy="38"/>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Oval 167"/>
            <p:cNvSpPr>
              <a:spLocks noChangeArrowheads="1"/>
            </p:cNvSpPr>
            <p:nvPr/>
          </p:nvSpPr>
          <p:spPr bwMode="hidden">
            <a:xfrm>
              <a:off x="2116" y="1001"/>
              <a:ext cx="100" cy="3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Oval 168"/>
            <p:cNvSpPr>
              <a:spLocks noChangeArrowheads="1"/>
            </p:cNvSpPr>
            <p:nvPr/>
          </p:nvSpPr>
          <p:spPr bwMode="hidden">
            <a:xfrm>
              <a:off x="2320" y="941"/>
              <a:ext cx="101" cy="3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Oval 169"/>
            <p:cNvSpPr>
              <a:spLocks noChangeArrowheads="1"/>
            </p:cNvSpPr>
            <p:nvPr/>
          </p:nvSpPr>
          <p:spPr bwMode="hidden">
            <a:xfrm>
              <a:off x="2601" y="995"/>
              <a:ext cx="101" cy="3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Oval 170"/>
            <p:cNvSpPr>
              <a:spLocks noChangeArrowheads="1"/>
            </p:cNvSpPr>
            <p:nvPr/>
          </p:nvSpPr>
          <p:spPr bwMode="hidden">
            <a:xfrm>
              <a:off x="1667" y="1420"/>
              <a:ext cx="106"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Oval 171"/>
            <p:cNvSpPr>
              <a:spLocks noChangeArrowheads="1"/>
            </p:cNvSpPr>
            <p:nvPr/>
          </p:nvSpPr>
          <p:spPr bwMode="hidden">
            <a:xfrm>
              <a:off x="2557" y="1516"/>
              <a:ext cx="123"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Oval 172"/>
            <p:cNvSpPr>
              <a:spLocks noChangeArrowheads="1"/>
            </p:cNvSpPr>
            <p:nvPr/>
          </p:nvSpPr>
          <p:spPr bwMode="hidden">
            <a:xfrm>
              <a:off x="3619" y="1287"/>
              <a:ext cx="112"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Oval 173"/>
            <p:cNvSpPr>
              <a:spLocks noChangeArrowheads="1"/>
            </p:cNvSpPr>
            <p:nvPr/>
          </p:nvSpPr>
          <p:spPr bwMode="hidden">
            <a:xfrm>
              <a:off x="3791" y="1212"/>
              <a:ext cx="111"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Oval 174"/>
            <p:cNvSpPr>
              <a:spLocks noChangeArrowheads="1"/>
            </p:cNvSpPr>
            <p:nvPr/>
          </p:nvSpPr>
          <p:spPr bwMode="hidden">
            <a:xfrm>
              <a:off x="2134" y="908"/>
              <a:ext cx="79" cy="3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Oval 175"/>
            <p:cNvSpPr>
              <a:spLocks noChangeArrowheads="1"/>
            </p:cNvSpPr>
            <p:nvPr/>
          </p:nvSpPr>
          <p:spPr bwMode="hidden">
            <a:xfrm>
              <a:off x="1264" y="908"/>
              <a:ext cx="79" cy="3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Oval 176"/>
            <p:cNvSpPr>
              <a:spLocks noChangeArrowheads="1"/>
            </p:cNvSpPr>
            <p:nvPr/>
          </p:nvSpPr>
          <p:spPr bwMode="hidden">
            <a:xfrm>
              <a:off x="1471" y="869"/>
              <a:ext cx="79" cy="3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Oval 177"/>
            <p:cNvSpPr>
              <a:spLocks noChangeArrowheads="1"/>
            </p:cNvSpPr>
            <p:nvPr/>
          </p:nvSpPr>
          <p:spPr bwMode="hidden">
            <a:xfrm>
              <a:off x="1650" y="824"/>
              <a:ext cx="83" cy="3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Oval 178"/>
            <p:cNvSpPr>
              <a:spLocks noChangeArrowheads="1"/>
            </p:cNvSpPr>
            <p:nvPr/>
          </p:nvSpPr>
          <p:spPr bwMode="hidden">
            <a:xfrm>
              <a:off x="1918" y="869"/>
              <a:ext cx="84" cy="3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Oval 179"/>
            <p:cNvSpPr>
              <a:spLocks noChangeArrowheads="1"/>
            </p:cNvSpPr>
            <p:nvPr/>
          </p:nvSpPr>
          <p:spPr bwMode="hidden">
            <a:xfrm>
              <a:off x="1720" y="923"/>
              <a:ext cx="83" cy="3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Oval 180"/>
            <p:cNvSpPr>
              <a:spLocks noChangeArrowheads="1"/>
            </p:cNvSpPr>
            <p:nvPr/>
          </p:nvSpPr>
          <p:spPr bwMode="hidden">
            <a:xfrm>
              <a:off x="1913" y="957"/>
              <a:ext cx="95"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Oval 181"/>
            <p:cNvSpPr>
              <a:spLocks noChangeArrowheads="1"/>
            </p:cNvSpPr>
            <p:nvPr/>
          </p:nvSpPr>
          <p:spPr bwMode="hidden">
            <a:xfrm>
              <a:off x="1541" y="962"/>
              <a:ext cx="89"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Oval 182"/>
            <p:cNvSpPr>
              <a:spLocks noChangeArrowheads="1"/>
            </p:cNvSpPr>
            <p:nvPr/>
          </p:nvSpPr>
          <p:spPr bwMode="hidden">
            <a:xfrm>
              <a:off x="1076" y="953"/>
              <a:ext cx="101"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Oval 183"/>
            <p:cNvSpPr>
              <a:spLocks noChangeArrowheads="1"/>
            </p:cNvSpPr>
            <p:nvPr/>
          </p:nvSpPr>
          <p:spPr bwMode="hidden">
            <a:xfrm>
              <a:off x="1983" y="4027"/>
              <a:ext cx="195" cy="10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Oval 184"/>
            <p:cNvSpPr>
              <a:spLocks noChangeArrowheads="1"/>
            </p:cNvSpPr>
            <p:nvPr/>
          </p:nvSpPr>
          <p:spPr bwMode="hidden">
            <a:xfrm>
              <a:off x="2460" y="3671"/>
              <a:ext cx="196" cy="112"/>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Oval 185"/>
            <p:cNvSpPr>
              <a:spLocks noChangeArrowheads="1"/>
            </p:cNvSpPr>
            <p:nvPr/>
          </p:nvSpPr>
          <p:spPr bwMode="hidden">
            <a:xfrm>
              <a:off x="3238" y="3121"/>
              <a:ext cx="168" cy="9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Oval 186"/>
            <p:cNvSpPr>
              <a:spLocks noChangeArrowheads="1"/>
            </p:cNvSpPr>
            <p:nvPr/>
          </p:nvSpPr>
          <p:spPr bwMode="hidden">
            <a:xfrm>
              <a:off x="3550" y="2880"/>
              <a:ext cx="157" cy="8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Oval 187"/>
            <p:cNvSpPr>
              <a:spLocks noChangeArrowheads="1"/>
            </p:cNvSpPr>
            <p:nvPr/>
          </p:nvSpPr>
          <p:spPr bwMode="hidden">
            <a:xfrm>
              <a:off x="2892" y="3377"/>
              <a:ext cx="168" cy="9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Oval 188"/>
            <p:cNvSpPr>
              <a:spLocks noChangeArrowheads="1"/>
            </p:cNvSpPr>
            <p:nvPr/>
          </p:nvSpPr>
          <p:spPr bwMode="hidden">
            <a:xfrm>
              <a:off x="3869" y="2657"/>
              <a:ext cx="151" cy="8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Oval 189"/>
            <p:cNvSpPr>
              <a:spLocks noChangeArrowheads="1"/>
            </p:cNvSpPr>
            <p:nvPr/>
          </p:nvSpPr>
          <p:spPr bwMode="hidden">
            <a:xfrm>
              <a:off x="4090" y="2475"/>
              <a:ext cx="156" cy="8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Oval 190"/>
            <p:cNvSpPr>
              <a:spLocks noChangeArrowheads="1"/>
            </p:cNvSpPr>
            <p:nvPr/>
          </p:nvSpPr>
          <p:spPr bwMode="hidden">
            <a:xfrm>
              <a:off x="4327" y="2314"/>
              <a:ext cx="134" cy="72"/>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Oval 191"/>
            <p:cNvSpPr>
              <a:spLocks noChangeArrowheads="1"/>
            </p:cNvSpPr>
            <p:nvPr/>
          </p:nvSpPr>
          <p:spPr bwMode="hidden">
            <a:xfrm>
              <a:off x="4712" y="2022"/>
              <a:ext cx="134" cy="7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Oval 192"/>
            <p:cNvSpPr>
              <a:spLocks noChangeArrowheads="1"/>
            </p:cNvSpPr>
            <p:nvPr/>
          </p:nvSpPr>
          <p:spPr bwMode="hidden">
            <a:xfrm>
              <a:off x="4533" y="2162"/>
              <a:ext cx="139"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Oval 193"/>
            <p:cNvSpPr>
              <a:spLocks noChangeArrowheads="1"/>
            </p:cNvSpPr>
            <p:nvPr/>
          </p:nvSpPr>
          <p:spPr bwMode="hidden">
            <a:xfrm>
              <a:off x="4863" y="1920"/>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Oval 194"/>
            <p:cNvSpPr>
              <a:spLocks noChangeArrowheads="1"/>
            </p:cNvSpPr>
            <p:nvPr/>
          </p:nvSpPr>
          <p:spPr bwMode="hidden">
            <a:xfrm>
              <a:off x="5009" y="1807"/>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Oval 195"/>
            <p:cNvSpPr>
              <a:spLocks noChangeArrowheads="1"/>
            </p:cNvSpPr>
            <p:nvPr/>
          </p:nvSpPr>
          <p:spPr bwMode="hidden">
            <a:xfrm>
              <a:off x="5161" y="1702"/>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Oval 196"/>
            <p:cNvSpPr>
              <a:spLocks noChangeArrowheads="1"/>
            </p:cNvSpPr>
            <p:nvPr/>
          </p:nvSpPr>
          <p:spPr bwMode="hidden">
            <a:xfrm>
              <a:off x="5277" y="1614"/>
              <a:ext cx="124"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Oval 197"/>
            <p:cNvSpPr>
              <a:spLocks noChangeArrowheads="1"/>
            </p:cNvSpPr>
            <p:nvPr/>
          </p:nvSpPr>
          <p:spPr bwMode="hidden">
            <a:xfrm>
              <a:off x="5398" y="1521"/>
              <a:ext cx="123"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Oval 198"/>
            <p:cNvSpPr>
              <a:spLocks noChangeArrowheads="1"/>
            </p:cNvSpPr>
            <p:nvPr/>
          </p:nvSpPr>
          <p:spPr bwMode="hidden">
            <a:xfrm>
              <a:off x="3255" y="4071"/>
              <a:ext cx="196" cy="106"/>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Oval 199"/>
            <p:cNvSpPr>
              <a:spLocks noChangeArrowheads="1"/>
            </p:cNvSpPr>
            <p:nvPr/>
          </p:nvSpPr>
          <p:spPr bwMode="hidden">
            <a:xfrm>
              <a:off x="3651" y="3693"/>
              <a:ext cx="196" cy="11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Oval 200"/>
            <p:cNvSpPr>
              <a:spLocks noChangeArrowheads="1"/>
            </p:cNvSpPr>
            <p:nvPr/>
          </p:nvSpPr>
          <p:spPr bwMode="hidden">
            <a:xfrm>
              <a:off x="4773" y="3705"/>
              <a:ext cx="201" cy="106"/>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Oval 201"/>
            <p:cNvSpPr>
              <a:spLocks noChangeArrowheads="1"/>
            </p:cNvSpPr>
            <p:nvPr/>
          </p:nvSpPr>
          <p:spPr bwMode="hidden">
            <a:xfrm>
              <a:off x="4491" y="4049"/>
              <a:ext cx="196" cy="10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Oval 202"/>
            <p:cNvSpPr>
              <a:spLocks noChangeArrowheads="1"/>
            </p:cNvSpPr>
            <p:nvPr/>
          </p:nvSpPr>
          <p:spPr bwMode="hidden">
            <a:xfrm>
              <a:off x="3989" y="3396"/>
              <a:ext cx="168" cy="96"/>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Oval 203"/>
            <p:cNvSpPr>
              <a:spLocks noChangeArrowheads="1"/>
            </p:cNvSpPr>
            <p:nvPr/>
          </p:nvSpPr>
          <p:spPr bwMode="hidden">
            <a:xfrm>
              <a:off x="4263" y="3141"/>
              <a:ext cx="167" cy="9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Oval 204"/>
            <p:cNvSpPr>
              <a:spLocks noChangeArrowheads="1"/>
            </p:cNvSpPr>
            <p:nvPr/>
          </p:nvSpPr>
          <p:spPr bwMode="hidden">
            <a:xfrm>
              <a:off x="5044" y="3418"/>
              <a:ext cx="167" cy="9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Oval 205"/>
            <p:cNvSpPr>
              <a:spLocks noChangeArrowheads="1"/>
            </p:cNvSpPr>
            <p:nvPr/>
          </p:nvSpPr>
          <p:spPr bwMode="hidden">
            <a:xfrm>
              <a:off x="4553" y="2873"/>
              <a:ext cx="156" cy="8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Oval 206"/>
            <p:cNvSpPr>
              <a:spLocks noChangeArrowheads="1"/>
            </p:cNvSpPr>
            <p:nvPr/>
          </p:nvSpPr>
          <p:spPr bwMode="hidden">
            <a:xfrm>
              <a:off x="5293" y="3116"/>
              <a:ext cx="168" cy="9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Oval 207"/>
            <p:cNvSpPr>
              <a:spLocks noChangeArrowheads="1"/>
            </p:cNvSpPr>
            <p:nvPr/>
          </p:nvSpPr>
          <p:spPr bwMode="hidden">
            <a:xfrm>
              <a:off x="5497" y="2879"/>
              <a:ext cx="156" cy="8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Oval 208"/>
            <p:cNvSpPr>
              <a:spLocks noChangeArrowheads="1"/>
            </p:cNvSpPr>
            <p:nvPr/>
          </p:nvSpPr>
          <p:spPr bwMode="hidden">
            <a:xfrm>
              <a:off x="4772" y="2673"/>
              <a:ext cx="156" cy="8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Oval 209"/>
            <p:cNvSpPr>
              <a:spLocks noChangeArrowheads="1"/>
            </p:cNvSpPr>
            <p:nvPr/>
          </p:nvSpPr>
          <p:spPr bwMode="hidden">
            <a:xfrm>
              <a:off x="4966" y="2488"/>
              <a:ext cx="156" cy="8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Oval 210"/>
            <p:cNvSpPr>
              <a:spLocks noChangeArrowheads="1"/>
            </p:cNvSpPr>
            <p:nvPr/>
          </p:nvSpPr>
          <p:spPr bwMode="hidden">
            <a:xfrm>
              <a:off x="5444" y="2052"/>
              <a:ext cx="134" cy="7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Oval 211"/>
            <p:cNvSpPr>
              <a:spLocks noChangeArrowheads="1"/>
            </p:cNvSpPr>
            <p:nvPr/>
          </p:nvSpPr>
          <p:spPr bwMode="hidden">
            <a:xfrm>
              <a:off x="5161" y="2314"/>
              <a:ext cx="140" cy="7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Oval 212"/>
            <p:cNvSpPr>
              <a:spLocks noChangeArrowheads="1"/>
            </p:cNvSpPr>
            <p:nvPr/>
          </p:nvSpPr>
          <p:spPr bwMode="hidden">
            <a:xfrm>
              <a:off x="5318" y="2176"/>
              <a:ext cx="134"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Oval 213"/>
            <p:cNvSpPr>
              <a:spLocks noChangeArrowheads="1"/>
            </p:cNvSpPr>
            <p:nvPr/>
          </p:nvSpPr>
          <p:spPr bwMode="hidden">
            <a:xfrm>
              <a:off x="5581" y="1933"/>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Oval 214"/>
            <p:cNvSpPr>
              <a:spLocks noChangeArrowheads="1"/>
            </p:cNvSpPr>
            <p:nvPr/>
          </p:nvSpPr>
          <p:spPr bwMode="hidden">
            <a:xfrm>
              <a:off x="5689" y="1811"/>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Oval 215"/>
            <p:cNvSpPr>
              <a:spLocks noChangeArrowheads="1"/>
            </p:cNvSpPr>
            <p:nvPr/>
          </p:nvSpPr>
          <p:spPr bwMode="hidden">
            <a:xfrm>
              <a:off x="5663" y="2680"/>
              <a:ext cx="156" cy="8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Oval 216"/>
            <p:cNvSpPr>
              <a:spLocks noChangeArrowheads="1"/>
            </p:cNvSpPr>
            <p:nvPr/>
          </p:nvSpPr>
          <p:spPr bwMode="hidden">
            <a:xfrm>
              <a:off x="-65" y="2865"/>
              <a:ext cx="150" cy="8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 name="Oval 217"/>
            <p:cNvSpPr>
              <a:spLocks noChangeArrowheads="1"/>
            </p:cNvSpPr>
            <p:nvPr/>
          </p:nvSpPr>
          <p:spPr bwMode="hidden">
            <a:xfrm>
              <a:off x="2" y="2477"/>
              <a:ext cx="156" cy="8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Oval 218"/>
            <p:cNvSpPr>
              <a:spLocks noChangeArrowheads="1"/>
            </p:cNvSpPr>
            <p:nvPr/>
          </p:nvSpPr>
          <p:spPr bwMode="hidden">
            <a:xfrm>
              <a:off x="-9" y="1436"/>
              <a:ext cx="106"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Oval 219"/>
            <p:cNvSpPr>
              <a:spLocks noChangeArrowheads="1"/>
            </p:cNvSpPr>
            <p:nvPr/>
          </p:nvSpPr>
          <p:spPr bwMode="hidden">
            <a:xfrm>
              <a:off x="5624" y="4010"/>
              <a:ext cx="201" cy="106"/>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22" name="Rectangle 220"/>
          <p:cNvSpPr>
            <a:spLocks noChangeAspect="1" noChangeArrowheads="1"/>
          </p:cNvSpPr>
          <p:nvPr/>
        </p:nvSpPr>
        <p:spPr bwMode="auto">
          <a:xfrm>
            <a:off x="2351088" y="231775"/>
            <a:ext cx="4427537" cy="449263"/>
          </a:xfrm>
          <a:prstGeom prst="rect">
            <a:avLst/>
          </a:prstGeom>
          <a:solidFill>
            <a:srgbClr val="0041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3" name="Rectangle 221"/>
          <p:cNvSpPr>
            <a:spLocks noChangeArrowheads="1"/>
          </p:cNvSpPr>
          <p:nvPr/>
        </p:nvSpPr>
        <p:spPr bwMode="auto">
          <a:xfrm>
            <a:off x="1588" y="914400"/>
            <a:ext cx="9144000" cy="55563"/>
          </a:xfrm>
          <a:prstGeom prst="rect">
            <a:avLst/>
          </a:prstGeom>
          <a:solidFill>
            <a:srgbClr val="A2A9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4" name="Rectangle 222"/>
          <p:cNvSpPr>
            <a:spLocks noChangeArrowheads="1"/>
          </p:cNvSpPr>
          <p:nvPr/>
        </p:nvSpPr>
        <p:spPr bwMode="auto">
          <a:xfrm>
            <a:off x="1588" y="6096000"/>
            <a:ext cx="9144000" cy="762000"/>
          </a:xfrm>
          <a:prstGeom prst="rect">
            <a:avLst/>
          </a:prstGeom>
          <a:solidFill>
            <a:srgbClr val="0041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 name="Rectangle 223"/>
          <p:cNvSpPr>
            <a:spLocks noChangeArrowheads="1"/>
          </p:cNvSpPr>
          <p:nvPr/>
        </p:nvSpPr>
        <p:spPr bwMode="auto">
          <a:xfrm>
            <a:off x="1754188" y="6477000"/>
            <a:ext cx="1752600" cy="381000"/>
          </a:xfrm>
          <a:prstGeom prst="rect">
            <a:avLst/>
          </a:prstGeom>
          <a:solidFill>
            <a:srgbClr val="859EC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 name="Rectangle 224"/>
          <p:cNvSpPr>
            <a:spLocks noChangeArrowheads="1"/>
          </p:cNvSpPr>
          <p:nvPr/>
        </p:nvSpPr>
        <p:spPr bwMode="auto">
          <a:xfrm>
            <a:off x="3506788" y="6477000"/>
            <a:ext cx="1752600" cy="381000"/>
          </a:xfrm>
          <a:prstGeom prst="rect">
            <a:avLst/>
          </a:prstGeom>
          <a:solidFill>
            <a:srgbClr val="617C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7" name="Rectangle 225"/>
          <p:cNvSpPr>
            <a:spLocks noChangeArrowheads="1"/>
          </p:cNvSpPr>
          <p:nvPr/>
        </p:nvSpPr>
        <p:spPr bwMode="auto">
          <a:xfrm>
            <a:off x="1588" y="6040438"/>
            <a:ext cx="9144000" cy="55562"/>
          </a:xfrm>
          <a:prstGeom prst="rect">
            <a:avLst/>
          </a:prstGeom>
          <a:solidFill>
            <a:srgbClr val="F8E1A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28" name="Picture 226" descr="gridwise_white_TM_2--transp"/>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4388" y="6227763"/>
            <a:ext cx="11430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 name="Rectangle 227"/>
          <p:cNvSpPr>
            <a:spLocks noChangeArrowheads="1"/>
          </p:cNvSpPr>
          <p:nvPr/>
        </p:nvSpPr>
        <p:spPr bwMode="auto">
          <a:xfrm>
            <a:off x="2349500" y="214313"/>
            <a:ext cx="4419600" cy="457200"/>
          </a:xfrm>
          <a:prstGeom prst="rect">
            <a:avLst/>
          </a:prstGeom>
          <a:solidFill>
            <a:srgbClr val="0041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chemeClr val="bg1"/>
                </a:solidFill>
                <a:latin typeface="Microsoft Sans Serif" pitchFamily="34" charset="0"/>
              </a:rPr>
              <a:t>GridWise</a:t>
            </a:r>
            <a:r>
              <a:rPr lang="en-US" sz="1400" baseline="40000">
                <a:solidFill>
                  <a:schemeClr val="bg1"/>
                </a:solidFill>
                <a:latin typeface="Microsoft Sans Serif" pitchFamily="34" charset="0"/>
              </a:rPr>
              <a:t>TM</a:t>
            </a:r>
            <a:r>
              <a:rPr lang="en-US" sz="2000">
                <a:latin typeface="Microsoft Sans Serif" pitchFamily="34" charset="0"/>
              </a:rPr>
              <a:t> </a:t>
            </a:r>
            <a:r>
              <a:rPr lang="en-US" sz="2000">
                <a:solidFill>
                  <a:srgbClr val="F8E1A7"/>
                </a:solidFill>
                <a:latin typeface="Microsoft Sans Serif" pitchFamily="34" charset="0"/>
              </a:rPr>
              <a:t>Architecture Council</a:t>
            </a:r>
          </a:p>
        </p:txBody>
      </p:sp>
      <p:sp>
        <p:nvSpPr>
          <p:cNvPr id="405732" name="Rectangle 228"/>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p>
        </p:txBody>
      </p:sp>
      <p:sp>
        <p:nvSpPr>
          <p:cNvPr id="405733" name="Rectangle 22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5291568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7663186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3394634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gridlabd-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274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DOEbl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2000" y="76200"/>
            <a:ext cx="6254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NNL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39000" y="152400"/>
            <a:ext cx="9747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301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6830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73459167-FF84-4838-A564-D9CA7CE9A0C8}" type="slidenum">
              <a:rPr lang="en-US"/>
              <a:pPr>
                <a:defRPr/>
              </a:pPr>
              <a:t>‹#›</a:t>
            </a:fld>
            <a:endParaRPr lang="en-US"/>
          </a:p>
        </p:txBody>
      </p:sp>
    </p:spTree>
    <p:extLst>
      <p:ext uri="{BB962C8B-B14F-4D97-AF65-F5344CB8AC3E}">
        <p14:creationId xmlns:p14="http://schemas.microsoft.com/office/powerpoint/2010/main" val="12316088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F7EBFB-0795-46B3-AA77-FD2336432BC3}" type="slidenum">
              <a:rPr lang="en-US"/>
              <a:pPr>
                <a:defRPr/>
              </a:pPr>
              <a:t>‹#›</a:t>
            </a:fld>
            <a:endParaRPr lang="en-US"/>
          </a:p>
        </p:txBody>
      </p:sp>
    </p:spTree>
    <p:extLst>
      <p:ext uri="{BB962C8B-B14F-4D97-AF65-F5344CB8AC3E}">
        <p14:creationId xmlns:p14="http://schemas.microsoft.com/office/powerpoint/2010/main" val="41553954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6031C1-6E43-4D78-868C-86560CF5ED20}" type="slidenum">
              <a:rPr lang="en-US"/>
              <a:pPr>
                <a:defRPr/>
              </a:pPr>
              <a:t>‹#›</a:t>
            </a:fld>
            <a:endParaRPr lang="en-US"/>
          </a:p>
        </p:txBody>
      </p:sp>
    </p:spTree>
    <p:extLst>
      <p:ext uri="{BB962C8B-B14F-4D97-AF65-F5344CB8AC3E}">
        <p14:creationId xmlns:p14="http://schemas.microsoft.com/office/powerpoint/2010/main" val="31128028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0AB80D-22E4-4402-B9BE-C4DBFBAE8C17}" type="slidenum">
              <a:rPr lang="en-US"/>
              <a:pPr>
                <a:defRPr/>
              </a:pPr>
              <a:t>‹#›</a:t>
            </a:fld>
            <a:endParaRPr lang="en-US"/>
          </a:p>
        </p:txBody>
      </p:sp>
    </p:spTree>
    <p:extLst>
      <p:ext uri="{BB962C8B-B14F-4D97-AF65-F5344CB8AC3E}">
        <p14:creationId xmlns:p14="http://schemas.microsoft.com/office/powerpoint/2010/main" val="24474491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011E0F-F6EB-4E93-A0B4-5F554301A0B9}" type="slidenum">
              <a:rPr lang="en-US"/>
              <a:pPr>
                <a:defRPr/>
              </a:pPr>
              <a:t>‹#›</a:t>
            </a:fld>
            <a:endParaRPr lang="en-US"/>
          </a:p>
        </p:txBody>
      </p:sp>
    </p:spTree>
    <p:extLst>
      <p:ext uri="{BB962C8B-B14F-4D97-AF65-F5344CB8AC3E}">
        <p14:creationId xmlns:p14="http://schemas.microsoft.com/office/powerpoint/2010/main" val="6042024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30E724-02BE-4CD3-9A02-BF4B7D43FAA4}" type="slidenum">
              <a:rPr lang="en-US"/>
              <a:pPr>
                <a:defRPr/>
              </a:pPr>
              <a:t>‹#›</a:t>
            </a:fld>
            <a:endParaRPr lang="en-US"/>
          </a:p>
        </p:txBody>
      </p:sp>
    </p:spTree>
    <p:extLst>
      <p:ext uri="{BB962C8B-B14F-4D97-AF65-F5344CB8AC3E}">
        <p14:creationId xmlns:p14="http://schemas.microsoft.com/office/powerpoint/2010/main" val="38280418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9B59FB-CE8A-4C48-984B-DA7BD771B7C3}" type="slidenum">
              <a:rPr lang="en-US"/>
              <a:pPr>
                <a:defRPr/>
              </a:pPr>
              <a:t>‹#›</a:t>
            </a:fld>
            <a:endParaRPr lang="en-US"/>
          </a:p>
        </p:txBody>
      </p:sp>
    </p:spTree>
    <p:extLst>
      <p:ext uri="{BB962C8B-B14F-4D97-AF65-F5344CB8AC3E}">
        <p14:creationId xmlns:p14="http://schemas.microsoft.com/office/powerpoint/2010/main" val="11504973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1397EA-02B5-49CE-ADC5-BEF5E059BA41}" type="slidenum">
              <a:rPr lang="en-US"/>
              <a:pPr>
                <a:defRPr/>
              </a:pPr>
              <a:t>‹#›</a:t>
            </a:fld>
            <a:endParaRPr lang="en-US"/>
          </a:p>
        </p:txBody>
      </p:sp>
    </p:spTree>
    <p:extLst>
      <p:ext uri="{BB962C8B-B14F-4D97-AF65-F5344CB8AC3E}">
        <p14:creationId xmlns:p14="http://schemas.microsoft.com/office/powerpoint/2010/main" val="1435515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9915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718C1C-B989-48D5-86C4-03087DAA6A5F}" type="slidenum">
              <a:rPr lang="en-US"/>
              <a:pPr>
                <a:defRPr/>
              </a:pPr>
              <a:t>‹#›</a:t>
            </a:fld>
            <a:endParaRPr lang="en-US"/>
          </a:p>
        </p:txBody>
      </p:sp>
    </p:spTree>
    <p:extLst>
      <p:ext uri="{BB962C8B-B14F-4D97-AF65-F5344CB8AC3E}">
        <p14:creationId xmlns:p14="http://schemas.microsoft.com/office/powerpoint/2010/main" val="11882606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9F0A26-9B73-4E2B-91A6-C20DE30411CD}" type="slidenum">
              <a:rPr lang="en-US"/>
              <a:pPr>
                <a:defRPr/>
              </a:pPr>
              <a:t>‹#›</a:t>
            </a:fld>
            <a:endParaRPr lang="en-US"/>
          </a:p>
        </p:txBody>
      </p:sp>
    </p:spTree>
    <p:extLst>
      <p:ext uri="{BB962C8B-B14F-4D97-AF65-F5344CB8AC3E}">
        <p14:creationId xmlns:p14="http://schemas.microsoft.com/office/powerpoint/2010/main" val="33300589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B12423-CA6C-4078-9959-9C47298692C9}" type="slidenum">
              <a:rPr lang="en-US"/>
              <a:pPr>
                <a:defRPr/>
              </a:pPr>
              <a:t>‹#›</a:t>
            </a:fld>
            <a:endParaRPr lang="en-US"/>
          </a:p>
        </p:txBody>
      </p:sp>
    </p:spTree>
    <p:extLst>
      <p:ext uri="{BB962C8B-B14F-4D97-AF65-F5344CB8AC3E}">
        <p14:creationId xmlns:p14="http://schemas.microsoft.com/office/powerpoint/2010/main" val="819947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248296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36143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37977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88766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54286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43024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248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12004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22551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11350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39409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92604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7058111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698242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5247681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59334561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4731810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585897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19856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89945615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40004497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6740704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8020953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4176721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4663" y="460375"/>
            <a:ext cx="8204200" cy="454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60900" y="1676400"/>
            <a:ext cx="4017963" cy="357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6402672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4663" y="460375"/>
            <a:ext cx="8204200" cy="4540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92125" y="1676400"/>
            <a:ext cx="4016375" cy="171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0900" y="1676400"/>
            <a:ext cx="4017963" cy="171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2125" y="3540125"/>
            <a:ext cx="4016375" cy="171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0900" y="3540125"/>
            <a:ext cx="4017963" cy="171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36694169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4663" y="460375"/>
            <a:ext cx="8204200" cy="454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0900" y="1676400"/>
            <a:ext cx="4017963" cy="171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0900" y="3540125"/>
            <a:ext cx="4017963" cy="171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93878101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95946885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97849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502735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88520691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4676856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0847797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97955659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417852887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40532584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390233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1877644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920606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4663" y="460375"/>
            <a:ext cx="8204200" cy="454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60900" y="1676400"/>
            <a:ext cx="4017963" cy="357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397818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5287873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4663" y="460375"/>
            <a:ext cx="8204200" cy="4540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92125" y="1676400"/>
            <a:ext cx="4016375" cy="171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0900" y="1676400"/>
            <a:ext cx="4017963" cy="171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2125" y="3540125"/>
            <a:ext cx="4016375" cy="171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0900" y="3540125"/>
            <a:ext cx="4017963" cy="171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63850871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4663" y="460375"/>
            <a:ext cx="8204200" cy="454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0900" y="1676400"/>
            <a:ext cx="4017963" cy="171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0900" y="3540125"/>
            <a:ext cx="4017963" cy="171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9286089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365970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57063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591717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61493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520376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79786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6084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058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58356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54970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094800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3579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20012775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29163154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372394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1879273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90150071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24539563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649704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3239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30148553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98010874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5030604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20485774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4663" y="460375"/>
            <a:ext cx="8204200" cy="454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60900" y="1676400"/>
            <a:ext cx="4017963" cy="357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5544990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4663" y="460375"/>
            <a:ext cx="8204200" cy="4540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92125" y="1676400"/>
            <a:ext cx="4016375" cy="171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0900" y="1676400"/>
            <a:ext cx="4017963" cy="171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2125" y="3540125"/>
            <a:ext cx="4016375" cy="171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0900" y="3540125"/>
            <a:ext cx="4017963" cy="171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9050774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4663" y="460375"/>
            <a:ext cx="8204200" cy="454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0900" y="1676400"/>
            <a:ext cx="4017963" cy="171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0900" y="3540125"/>
            <a:ext cx="4017963" cy="171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5360210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84009039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68534859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66693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4009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189873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80435211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56696686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43169319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416681283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52143035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47260708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0458193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50661389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4663" y="460375"/>
            <a:ext cx="8204200" cy="454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60900" y="1676400"/>
            <a:ext cx="4017963" cy="357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87399878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background.tif"/>
          <p:cNvPicPr>
            <a:picLocks noChangeAspect="1"/>
          </p:cNvPicPr>
          <p:nvPr userDrawn="1"/>
        </p:nvPicPr>
        <p:blipFill>
          <a:blip r:embed="rId2" cstate="print"/>
          <a:stretch>
            <a:fillRect/>
          </a:stretch>
        </p:blipFill>
        <p:spPr>
          <a:xfrm>
            <a:off x="0" y="-22646"/>
            <a:ext cx="9144000" cy="6903292"/>
          </a:xfrm>
          <a:prstGeom prst="rect">
            <a:avLst/>
          </a:prstGeom>
        </p:spPr>
      </p:pic>
      <p:sp>
        <p:nvSpPr>
          <p:cNvPr id="2" name="Title 1"/>
          <p:cNvSpPr>
            <a:spLocks noGrp="1"/>
          </p:cNvSpPr>
          <p:nvPr>
            <p:ph type="ctrTitle"/>
          </p:nvPr>
        </p:nvSpPr>
        <p:spPr>
          <a:xfrm>
            <a:off x="173736" y="2798064"/>
            <a:ext cx="7772400" cy="1232154"/>
          </a:xfrm>
        </p:spPr>
        <p:txBody>
          <a:bodyPr/>
          <a:lstStyle>
            <a:lvl1pPr algn="l">
              <a:defRPr sz="4000" b="1">
                <a:solidFill>
                  <a:srgbClr val="92D050"/>
                </a:solidFill>
                <a:latin typeface="Myriad Pro"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73736" y="4315968"/>
            <a:ext cx="6400800" cy="1188720"/>
          </a:xfrm>
        </p:spPr>
        <p:txBody>
          <a:bodyPr/>
          <a:lstStyle>
            <a:lvl1pPr marL="0" indent="0" algn="l">
              <a:buNone/>
              <a:defRPr>
                <a:solidFill>
                  <a:schemeClr val="tx1">
                    <a:lumMod val="65000"/>
                    <a:lumOff val="35000"/>
                  </a:schemeClr>
                </a:solidFill>
                <a:latin typeface="Adobe Garamond Pro"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a:xfrm>
            <a:off x="6854825" y="6484938"/>
            <a:ext cx="2133600" cy="365125"/>
          </a:xfrm>
        </p:spPr>
        <p:txBody>
          <a:bodyPr/>
          <a:lstStyle>
            <a:lvl1pPr algn="r">
              <a:defRPr smtClean="0">
                <a:solidFill>
                  <a:schemeClr val="bg1"/>
                </a:solidFill>
                <a:latin typeface="Myriad Pro" pitchFamily="34" charset="0"/>
              </a:defRPr>
            </a:lvl1pPr>
          </a:lstStyle>
          <a:p>
            <a:pPr>
              <a:defRPr/>
            </a:pPr>
            <a:fld id="{3784E037-48FC-4F57-92AD-580C6544941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94577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05268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6"/>
          <p:cNvGrpSpPr>
            <a:grpSpLocks/>
          </p:cNvGrpSpPr>
          <p:nvPr userDrawn="1"/>
        </p:nvGrpSpPr>
        <p:grpSpPr bwMode="auto">
          <a:xfrm>
            <a:off x="-7938" y="-28575"/>
            <a:ext cx="9161463" cy="6877050"/>
            <a:chOff x="-7938" y="-28194"/>
            <a:chExt cx="9161463" cy="6877050"/>
          </a:xfrm>
        </p:grpSpPr>
        <p:grpSp>
          <p:nvGrpSpPr>
            <p:cNvPr id="5" name="Group 14"/>
            <p:cNvGrpSpPr>
              <a:grpSpLocks/>
            </p:cNvGrpSpPr>
            <p:nvPr userDrawn="1"/>
          </p:nvGrpSpPr>
          <p:grpSpPr bwMode="auto">
            <a:xfrm>
              <a:off x="-7938" y="-28194"/>
              <a:ext cx="9161463" cy="1371600"/>
              <a:chOff x="-7938" y="-28194"/>
              <a:chExt cx="9161463" cy="1371600"/>
            </a:xfrm>
          </p:grpSpPr>
          <p:sp>
            <p:nvSpPr>
              <p:cNvPr id="12" name="Freeform 11"/>
              <p:cNvSpPr>
                <a:spLocks/>
              </p:cNvSpPr>
              <p:nvPr userDrawn="1"/>
            </p:nvSpPr>
            <p:spPr bwMode="auto">
              <a:xfrm>
                <a:off x="-7938" y="-28194"/>
                <a:ext cx="9161463" cy="1371600"/>
              </a:xfrm>
              <a:custGeom>
                <a:avLst/>
                <a:gdLst>
                  <a:gd name="T0" fmla="*/ 2147483647 w 5771"/>
                  <a:gd name="T1" fmla="*/ 2147483647 h 383"/>
                  <a:gd name="T2" fmla="*/ 2147483647 w 5771"/>
                  <a:gd name="T3" fmla="*/ 2147483647 h 383"/>
                  <a:gd name="T4" fmla="*/ 2147483647 w 5771"/>
                  <a:gd name="T5" fmla="*/ 2147483647 h 383"/>
                  <a:gd name="T6" fmla="*/ 2147483647 w 5771"/>
                  <a:gd name="T7" fmla="*/ 2147483647 h 383"/>
                  <a:gd name="T8" fmla="*/ 2147483647 w 5771"/>
                  <a:gd name="T9" fmla="*/ 2147483647 h 383"/>
                  <a:gd name="T10" fmla="*/ 0 w 5771"/>
                  <a:gd name="T11" fmla="*/ 0 h 383"/>
                  <a:gd name="T12" fmla="*/ 2147483647 w 5771"/>
                  <a:gd name="T13" fmla="*/ 2147483647 h 383"/>
                  <a:gd name="T14" fmla="*/ 0 60000 65536"/>
                  <a:gd name="T15" fmla="*/ 0 60000 65536"/>
                  <a:gd name="T16" fmla="*/ 0 60000 65536"/>
                  <a:gd name="T17" fmla="*/ 0 60000 65536"/>
                  <a:gd name="T18" fmla="*/ 0 60000 65536"/>
                  <a:gd name="T19" fmla="*/ 0 60000 65536"/>
                  <a:gd name="T20" fmla="*/ 0 60000 65536"/>
                  <a:gd name="T21" fmla="*/ 0 w 5771"/>
                  <a:gd name="T22" fmla="*/ 0 h 383"/>
                  <a:gd name="T23" fmla="*/ 5771 w 5771"/>
                  <a:gd name="T24" fmla="*/ 383 h 3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1" h="383">
                    <a:moveTo>
                      <a:pt x="3" y="117"/>
                    </a:moveTo>
                    <a:lnTo>
                      <a:pt x="4634" y="116"/>
                    </a:lnTo>
                    <a:lnTo>
                      <a:pt x="4877" y="382"/>
                    </a:lnTo>
                    <a:lnTo>
                      <a:pt x="5771" y="383"/>
                    </a:lnTo>
                    <a:lnTo>
                      <a:pt x="5769" y="6"/>
                    </a:lnTo>
                    <a:lnTo>
                      <a:pt x="0" y="0"/>
                    </a:lnTo>
                    <a:lnTo>
                      <a:pt x="3" y="117"/>
                    </a:lnTo>
                    <a:close/>
                  </a:path>
                </a:pathLst>
              </a:custGeom>
              <a:solidFill>
                <a:schemeClr val="tx1">
                  <a:lumMod val="50000"/>
                  <a:lumOff val="50000"/>
                </a:schemeClr>
              </a:solidFill>
              <a:ln w="9525">
                <a:noFill/>
                <a:round/>
                <a:headEnd/>
                <a:tailEnd/>
              </a:ln>
            </p:spPr>
            <p:txBody>
              <a:bodyPr>
                <a:spAutoFit/>
              </a:bodyPr>
              <a:lstStyle/>
              <a:p>
                <a:pPr fontAlgn="auto">
                  <a:spcBef>
                    <a:spcPts val="0"/>
                  </a:spcBef>
                  <a:spcAft>
                    <a:spcPts val="0"/>
                  </a:spcAft>
                  <a:defRPr/>
                </a:pPr>
                <a:endParaRPr lang="en-US" kern="0" dirty="0">
                  <a:solidFill>
                    <a:sysClr val="windowText" lastClr="000000"/>
                  </a:solidFill>
                  <a:latin typeface="Calibri"/>
                </a:endParaRPr>
              </a:p>
            </p:txBody>
          </p:sp>
          <p:pic>
            <p:nvPicPr>
              <p:cNvPr id="13" name="Picture 5" descr="PNW-SGDPlogo_reverse.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12050" y="112713"/>
                <a:ext cx="1631950" cy="1198562"/>
              </a:xfrm>
              <a:prstGeom prst="rect">
                <a:avLst/>
              </a:prstGeom>
              <a:noFill/>
              <a:ln w="9525">
                <a:noFill/>
                <a:miter lim="800000"/>
                <a:headEnd/>
                <a:tailEnd/>
              </a:ln>
            </p:spPr>
          </p:pic>
        </p:grpSp>
        <p:grpSp>
          <p:nvGrpSpPr>
            <p:cNvPr id="6" name="Group 15"/>
            <p:cNvGrpSpPr>
              <a:grpSpLocks/>
            </p:cNvGrpSpPr>
            <p:nvPr userDrawn="1"/>
          </p:nvGrpSpPr>
          <p:grpSpPr bwMode="auto">
            <a:xfrm>
              <a:off x="0" y="392494"/>
              <a:ext cx="128588" cy="6456362"/>
              <a:chOff x="0" y="392494"/>
              <a:chExt cx="128588" cy="6456362"/>
            </a:xfrm>
          </p:grpSpPr>
          <p:sp>
            <p:nvSpPr>
              <p:cNvPr id="7" name="Rectangle 6"/>
              <p:cNvSpPr/>
              <p:nvPr userDrawn="1"/>
            </p:nvSpPr>
            <p:spPr>
              <a:xfrm>
                <a:off x="0" y="392494"/>
                <a:ext cx="128588" cy="132715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8" name="Rectangle 7"/>
              <p:cNvSpPr/>
              <p:nvPr userDrawn="1"/>
            </p:nvSpPr>
            <p:spPr>
              <a:xfrm>
                <a:off x="0" y="1675194"/>
                <a:ext cx="128588" cy="13255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9" name="Rectangle 8"/>
              <p:cNvSpPr/>
              <p:nvPr userDrawn="1"/>
            </p:nvSpPr>
            <p:spPr>
              <a:xfrm>
                <a:off x="0" y="2957894"/>
                <a:ext cx="128588" cy="1325562"/>
              </a:xfrm>
              <a:prstGeom prst="rect">
                <a:avLst/>
              </a:prstGeom>
              <a:solidFill>
                <a:srgbClr val="9E1F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10" name="Rectangle 9"/>
              <p:cNvSpPr/>
              <p:nvPr userDrawn="1"/>
            </p:nvSpPr>
            <p:spPr>
              <a:xfrm>
                <a:off x="0" y="4240594"/>
                <a:ext cx="128588" cy="1325562"/>
              </a:xfrm>
              <a:prstGeom prst="rect">
                <a:avLst/>
              </a:prstGeom>
              <a:solidFill>
                <a:srgbClr val="F794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11" name="Rectangle 10"/>
              <p:cNvSpPr/>
              <p:nvPr userDrawn="1"/>
            </p:nvSpPr>
            <p:spPr>
              <a:xfrm>
                <a:off x="0" y="5523294"/>
                <a:ext cx="128588" cy="1325562"/>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grpSp>
      </p:grpSp>
      <p:sp>
        <p:nvSpPr>
          <p:cNvPr id="2" name="Title 1"/>
          <p:cNvSpPr>
            <a:spLocks noGrp="1"/>
          </p:cNvSpPr>
          <p:nvPr>
            <p:ph type="title"/>
          </p:nvPr>
        </p:nvSpPr>
        <p:spPr>
          <a:xfrm>
            <a:off x="457200" y="384366"/>
            <a:ext cx="6867144" cy="1143000"/>
          </a:xfrm>
        </p:spPr>
        <p:txBody>
          <a:bodyPr/>
          <a:lstStyle>
            <a:lvl1pPr algn="l">
              <a:defRPr sz="3200">
                <a:latin typeface="Myriad Pro"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28600" indent="-228600">
              <a:defRPr sz="2400">
                <a:latin typeface="Adobe Garamond Pro" pitchFamily="18" charset="0"/>
              </a:defRPr>
            </a:lvl1pPr>
            <a:lvl2pPr>
              <a:defRPr sz="2000">
                <a:latin typeface="Adobe Garamond Pro" pitchFamily="18" charset="0"/>
              </a:defRPr>
            </a:lvl2pPr>
            <a:lvl3pPr>
              <a:defRPr sz="1800">
                <a:latin typeface="Adobe Garamond Pro" pitchFamily="18" charset="0"/>
              </a:defRPr>
            </a:lvl3pPr>
            <a:lvl4pPr>
              <a:defRPr sz="1600">
                <a:latin typeface="Adobe Garamond Pro" pitchFamily="18" charset="0"/>
              </a:defRPr>
            </a:lvl4pPr>
            <a:lvl5pPr>
              <a:defRPr sz="1600">
                <a:latin typeface="Adobe Garamond Pro"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10"/>
          </p:nvPr>
        </p:nvSpPr>
        <p:spPr/>
        <p:txBody>
          <a:bodyPr/>
          <a:lstStyle>
            <a:lvl1pPr algn="l">
              <a:defRPr smtClean="0">
                <a:latin typeface="Myriad Pro" pitchFamily="34" charset="0"/>
              </a:defRPr>
            </a:lvl1pPr>
          </a:lstStyle>
          <a:p>
            <a:pPr>
              <a:defRPr/>
            </a:pPr>
            <a:fld id="{CDA26B51-2F68-4AE9-BCCC-283B5EC24669}" type="slidenum">
              <a:rPr lang="en-US">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55271364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grpSp>
        <p:nvGrpSpPr>
          <p:cNvPr id="5" name="Group 16"/>
          <p:cNvGrpSpPr>
            <a:grpSpLocks/>
          </p:cNvGrpSpPr>
          <p:nvPr/>
        </p:nvGrpSpPr>
        <p:grpSpPr bwMode="auto">
          <a:xfrm>
            <a:off x="-7937" y="-28576"/>
            <a:ext cx="9161463" cy="6877051"/>
            <a:chOff x="-7938" y="-28194"/>
            <a:chExt cx="9161463" cy="6877050"/>
          </a:xfrm>
        </p:grpSpPr>
        <p:grpSp>
          <p:nvGrpSpPr>
            <p:cNvPr id="6" name="Group 14"/>
            <p:cNvGrpSpPr>
              <a:grpSpLocks/>
            </p:cNvGrpSpPr>
            <p:nvPr userDrawn="1"/>
          </p:nvGrpSpPr>
          <p:grpSpPr bwMode="auto">
            <a:xfrm>
              <a:off x="-7938" y="-28194"/>
              <a:ext cx="9161463" cy="1339469"/>
              <a:chOff x="-7938" y="-28194"/>
              <a:chExt cx="9161463" cy="1339469"/>
            </a:xfrm>
          </p:grpSpPr>
          <p:sp>
            <p:nvSpPr>
              <p:cNvPr id="13" name="Freeform 12"/>
              <p:cNvSpPr>
                <a:spLocks/>
              </p:cNvSpPr>
              <p:nvPr userDrawn="1"/>
            </p:nvSpPr>
            <p:spPr bwMode="auto">
              <a:xfrm>
                <a:off x="-7938" y="-28194"/>
                <a:ext cx="9161463" cy="369332"/>
              </a:xfrm>
              <a:custGeom>
                <a:avLst/>
                <a:gdLst>
                  <a:gd name="T0" fmla="*/ 2147483647 w 5771"/>
                  <a:gd name="T1" fmla="*/ 2147483647 h 383"/>
                  <a:gd name="T2" fmla="*/ 2147483647 w 5771"/>
                  <a:gd name="T3" fmla="*/ 2147483647 h 383"/>
                  <a:gd name="T4" fmla="*/ 2147483647 w 5771"/>
                  <a:gd name="T5" fmla="*/ 2147483647 h 383"/>
                  <a:gd name="T6" fmla="*/ 2147483647 w 5771"/>
                  <a:gd name="T7" fmla="*/ 2147483647 h 383"/>
                  <a:gd name="T8" fmla="*/ 2147483647 w 5771"/>
                  <a:gd name="T9" fmla="*/ 2147483647 h 383"/>
                  <a:gd name="T10" fmla="*/ 0 w 5771"/>
                  <a:gd name="T11" fmla="*/ 0 h 383"/>
                  <a:gd name="T12" fmla="*/ 2147483647 w 5771"/>
                  <a:gd name="T13" fmla="*/ 2147483647 h 383"/>
                  <a:gd name="T14" fmla="*/ 0 60000 65536"/>
                  <a:gd name="T15" fmla="*/ 0 60000 65536"/>
                  <a:gd name="T16" fmla="*/ 0 60000 65536"/>
                  <a:gd name="T17" fmla="*/ 0 60000 65536"/>
                  <a:gd name="T18" fmla="*/ 0 60000 65536"/>
                  <a:gd name="T19" fmla="*/ 0 60000 65536"/>
                  <a:gd name="T20" fmla="*/ 0 60000 65536"/>
                  <a:gd name="T21" fmla="*/ 0 w 5771"/>
                  <a:gd name="T22" fmla="*/ 0 h 383"/>
                  <a:gd name="T23" fmla="*/ 5771 w 5771"/>
                  <a:gd name="T24" fmla="*/ 383 h 3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1" h="383">
                    <a:moveTo>
                      <a:pt x="3" y="117"/>
                    </a:moveTo>
                    <a:lnTo>
                      <a:pt x="4634" y="116"/>
                    </a:lnTo>
                    <a:lnTo>
                      <a:pt x="4877" y="382"/>
                    </a:lnTo>
                    <a:lnTo>
                      <a:pt x="5771" y="383"/>
                    </a:lnTo>
                    <a:lnTo>
                      <a:pt x="5769" y="6"/>
                    </a:lnTo>
                    <a:lnTo>
                      <a:pt x="0" y="0"/>
                    </a:lnTo>
                    <a:lnTo>
                      <a:pt x="3" y="117"/>
                    </a:lnTo>
                    <a:close/>
                  </a:path>
                </a:pathLst>
              </a:custGeom>
              <a:solidFill>
                <a:schemeClr val="tx1">
                  <a:lumMod val="50000"/>
                  <a:lumOff val="50000"/>
                </a:schemeClr>
              </a:solidFill>
              <a:ln w="9525">
                <a:noFill/>
                <a:round/>
                <a:headEnd/>
                <a:tailEnd/>
              </a:ln>
            </p:spPr>
            <p:txBody>
              <a:bodyPr>
                <a:spAutoFit/>
              </a:bodyPr>
              <a:lstStyle/>
              <a:p>
                <a:pPr eaLnBrk="0" hangingPunct="0">
                  <a:defRPr/>
                </a:pPr>
                <a:endParaRPr lang="en-US" kern="0" dirty="0">
                  <a:solidFill>
                    <a:sysClr val="windowText" lastClr="000000"/>
                  </a:solidFill>
                  <a:latin typeface="Arial" pitchFamily="34" charset="0"/>
                  <a:ea typeface="ＭＳ Ｐゴシック" charset="0"/>
                </a:endParaRPr>
              </a:p>
            </p:txBody>
          </p:sp>
          <p:pic>
            <p:nvPicPr>
              <p:cNvPr id="14" name="Picture 5" descr="PNW-SGDPlogo_reverse.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512050" y="112713"/>
                <a:ext cx="163195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5"/>
            <p:cNvGrpSpPr>
              <a:grpSpLocks/>
            </p:cNvGrpSpPr>
            <p:nvPr userDrawn="1"/>
          </p:nvGrpSpPr>
          <p:grpSpPr bwMode="auto">
            <a:xfrm>
              <a:off x="0" y="392494"/>
              <a:ext cx="128588" cy="6456362"/>
              <a:chOff x="0" y="392494"/>
              <a:chExt cx="128588" cy="6456362"/>
            </a:xfrm>
          </p:grpSpPr>
          <p:sp>
            <p:nvSpPr>
              <p:cNvPr id="8" name="Rectangle 7"/>
              <p:cNvSpPr/>
              <p:nvPr userDrawn="1"/>
            </p:nvSpPr>
            <p:spPr>
              <a:xfrm>
                <a:off x="0" y="392494"/>
                <a:ext cx="128588" cy="132715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Calibri"/>
                </a:endParaRPr>
              </a:p>
            </p:txBody>
          </p:sp>
          <p:sp>
            <p:nvSpPr>
              <p:cNvPr id="9" name="Rectangle 8"/>
              <p:cNvSpPr/>
              <p:nvPr userDrawn="1"/>
            </p:nvSpPr>
            <p:spPr>
              <a:xfrm>
                <a:off x="0" y="1675194"/>
                <a:ext cx="128588" cy="13255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Calibri"/>
                </a:endParaRPr>
              </a:p>
            </p:txBody>
          </p:sp>
          <p:sp>
            <p:nvSpPr>
              <p:cNvPr id="10" name="Rectangle 9"/>
              <p:cNvSpPr/>
              <p:nvPr userDrawn="1"/>
            </p:nvSpPr>
            <p:spPr>
              <a:xfrm>
                <a:off x="0" y="2957894"/>
                <a:ext cx="128588" cy="1325562"/>
              </a:xfrm>
              <a:prstGeom prst="rect">
                <a:avLst/>
              </a:prstGeom>
              <a:solidFill>
                <a:srgbClr val="9E1F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Calibri"/>
                </a:endParaRPr>
              </a:p>
            </p:txBody>
          </p:sp>
          <p:sp>
            <p:nvSpPr>
              <p:cNvPr id="11" name="Rectangle 10"/>
              <p:cNvSpPr/>
              <p:nvPr userDrawn="1"/>
            </p:nvSpPr>
            <p:spPr>
              <a:xfrm>
                <a:off x="0" y="4240594"/>
                <a:ext cx="128588" cy="1325562"/>
              </a:xfrm>
              <a:prstGeom prst="rect">
                <a:avLst/>
              </a:prstGeom>
              <a:solidFill>
                <a:srgbClr val="F794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Calibri"/>
                </a:endParaRPr>
              </a:p>
            </p:txBody>
          </p:sp>
          <p:sp>
            <p:nvSpPr>
              <p:cNvPr id="12" name="Rectangle 11"/>
              <p:cNvSpPr/>
              <p:nvPr userDrawn="1"/>
            </p:nvSpPr>
            <p:spPr>
              <a:xfrm>
                <a:off x="0" y="5523294"/>
                <a:ext cx="128588" cy="1325562"/>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Calibri"/>
                </a:endParaRPr>
              </a:p>
            </p:txBody>
          </p:sp>
        </p:grpSp>
      </p:grpSp>
      <p:sp>
        <p:nvSpPr>
          <p:cNvPr id="2" name="Title 1"/>
          <p:cNvSpPr>
            <a:spLocks noGrp="1"/>
          </p:cNvSpPr>
          <p:nvPr>
            <p:ph type="title"/>
          </p:nvPr>
        </p:nvSpPr>
        <p:spPr>
          <a:xfrm>
            <a:off x="457200" y="384367"/>
            <a:ext cx="6867144" cy="1143000"/>
          </a:xfrm>
        </p:spPr>
        <p:txBody>
          <a:bodyPr/>
          <a:lstStyle>
            <a:lvl1pPr algn="l">
              <a:defRPr sz="3200">
                <a:latin typeface="Myriad Pro"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28600" indent="-228600">
              <a:defRPr sz="2400">
                <a:latin typeface="Adobe Garamond Pro" pitchFamily="18" charset="0"/>
              </a:defRPr>
            </a:lvl1pPr>
            <a:lvl2pPr>
              <a:defRPr sz="2000">
                <a:latin typeface="Adobe Garamond Pro" pitchFamily="18" charset="0"/>
              </a:defRPr>
            </a:lvl2pPr>
            <a:lvl3pPr>
              <a:defRPr sz="1800">
                <a:latin typeface="Adobe Garamond Pro" pitchFamily="18" charset="0"/>
              </a:defRPr>
            </a:lvl3pPr>
            <a:lvl4pPr>
              <a:defRPr sz="1600">
                <a:latin typeface="Adobe Garamond Pro" pitchFamily="18" charset="0"/>
              </a:defRPr>
            </a:lvl4pPr>
            <a:lvl5pPr>
              <a:defRPr sz="1600">
                <a:latin typeface="Adobe Garamond Pro"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1"/>
          </p:nvPr>
        </p:nvSpPr>
        <p:spPr>
          <a:xfrm>
            <a:off x="1501775" y="6242056"/>
            <a:ext cx="6870700" cy="250825"/>
          </a:xfrm>
        </p:spPr>
        <p:txBody>
          <a:bodyPr/>
          <a:lstStyle>
            <a:lvl3pPr>
              <a:buNone/>
              <a:defRPr sz="1220" baseline="0"/>
            </a:lvl3pPr>
          </a:lstStyle>
          <a:p>
            <a:pPr lvl="0"/>
            <a:r>
              <a:rPr lang="en-US" smtClean="0"/>
              <a:t>Click to edit Master text styles</a:t>
            </a:r>
          </a:p>
        </p:txBody>
      </p:sp>
      <p:sp>
        <p:nvSpPr>
          <p:cNvPr id="15" name="Slide Number Placeholder 5"/>
          <p:cNvSpPr>
            <a:spLocks noGrp="1"/>
          </p:cNvSpPr>
          <p:nvPr>
            <p:ph type="sldNum" sz="quarter" idx="12"/>
          </p:nvPr>
        </p:nvSpPr>
        <p:spPr/>
        <p:txBody>
          <a:bodyPr/>
          <a:lstStyle>
            <a:lvl1pPr>
              <a:defRPr/>
            </a:lvl1pPr>
          </a:lstStyle>
          <a:p>
            <a:fld id="{44944922-FDCA-4587-978D-B60E1694B21B}" type="slidenum">
              <a:rPr lang="en-US">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92231056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black"/>
              </a:solidFill>
              <a:latin typeface="Calibri"/>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black"/>
              </a:solidFill>
              <a:latin typeface="Calibri"/>
            </a:endParaRPr>
          </a:p>
        </p:txBody>
      </p:sp>
      <p:sp>
        <p:nvSpPr>
          <p:cNvPr id="5" name="Slide Number Placeholder 4"/>
          <p:cNvSpPr>
            <a:spLocks noGrp="1"/>
          </p:cNvSpPr>
          <p:nvPr>
            <p:ph type="sldNum" sz="quarter" idx="12"/>
          </p:nvPr>
        </p:nvSpPr>
        <p:spPr/>
        <p:txBody>
          <a:bodyPr/>
          <a:lstStyle>
            <a:lvl1pPr>
              <a:defRPr/>
            </a:lvl1pPr>
          </a:lstStyle>
          <a:p>
            <a:fld id="{D183DB03-E503-384F-89AD-DB87FEA34FA8}" type="slidenum">
              <a:rPr lang="en-US">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6702779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black"/>
              </a:solidFill>
              <a:latin typeface="Calibri"/>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black"/>
              </a:solidFill>
              <a:latin typeface="Calibri"/>
            </a:endParaRPr>
          </a:p>
        </p:txBody>
      </p:sp>
      <p:sp>
        <p:nvSpPr>
          <p:cNvPr id="7" name="Slide Number Placeholder 6"/>
          <p:cNvSpPr>
            <a:spLocks noGrp="1"/>
          </p:cNvSpPr>
          <p:nvPr>
            <p:ph type="sldNum" sz="quarter" idx="12"/>
          </p:nvPr>
        </p:nvSpPr>
        <p:spPr/>
        <p:txBody>
          <a:bodyPr/>
          <a:lstStyle>
            <a:lvl1pPr>
              <a:defRPr/>
            </a:lvl1pPr>
          </a:lstStyle>
          <a:p>
            <a:fld id="{9D8ECDCB-718A-9249-BD1A-65C38A4FB02F}" type="slidenum">
              <a:rPr lang="en-US">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44167723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defTabSz="457200">
              <a:defRPr smtClean="0"/>
            </a:lvl1pPr>
          </a:lstStyle>
          <a:p>
            <a:pPr>
              <a:defRPr/>
            </a:pPr>
            <a:fld id="{1D93180C-DC9C-EB46-9512-B9599DD505A2}" type="datetime1">
              <a:rPr lang="en-US"/>
              <a:pPr>
                <a:defRPr/>
              </a:pPr>
              <a:t>3/13/13</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defTabSz="457200">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a:defRPr smtClean="0"/>
            </a:lvl1pPr>
          </a:lstStyle>
          <a:p>
            <a:pPr>
              <a:defRPr/>
            </a:pPr>
            <a:fld id="{E148CF68-07EE-F74C-A30C-683F3B404E7B}" type="slidenum">
              <a:rPr lang="en-US"/>
              <a:pPr>
                <a:defRPr/>
              </a:pPr>
              <a:t>‹#›</a:t>
            </a:fld>
            <a:endParaRPr lang="en-US"/>
          </a:p>
        </p:txBody>
      </p:sp>
    </p:spTree>
    <p:extLst>
      <p:ext uri="{BB962C8B-B14F-4D97-AF65-F5344CB8AC3E}">
        <p14:creationId xmlns:p14="http://schemas.microsoft.com/office/powerpoint/2010/main" val="1033144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5" y="468313"/>
            <a:ext cx="2109788" cy="565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68313"/>
            <a:ext cx="6181725" cy="565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3333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8855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9471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02190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9722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6193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61077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58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53065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9123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642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3070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2179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981910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77739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060278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56759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152921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97586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2719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80290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142624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297878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4005191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382851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1398518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503018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4101979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271307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89736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94377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6337696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810781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7341260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7292316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89301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7656432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3435619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831560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228711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7651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55878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5121370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7261323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2051573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144398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1861541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3598380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2975910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9974816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6552904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4080968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382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8536536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4355285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4947194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4845993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2637558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5485137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662179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9136415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3628680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92792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1157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9207686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4729200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5141432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1320710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42339830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0523432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40599859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2225515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1496684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04011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17517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0799140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7932951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2154179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9304125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9942271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41496660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1727200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1748349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1642470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10327258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11.png"/><Relationship Id="rId14" Type="http://schemas.openxmlformats.org/officeDocument/2006/relationships/image" Target="../media/image5.png"/><Relationship Id="rId15" Type="http://schemas.openxmlformats.org/officeDocument/2006/relationships/image" Target="../media/image6.png"/><Relationship Id="rId16" Type="http://schemas.openxmlformats.org/officeDocument/2006/relationships/image" Target="../media/image7.png"/><Relationship Id="rId17" Type="http://schemas.openxmlformats.org/officeDocument/2006/relationships/image" Target="../media/image8.pn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11.png"/><Relationship Id="rId14" Type="http://schemas.openxmlformats.org/officeDocument/2006/relationships/image" Target="../media/image5.png"/><Relationship Id="rId15" Type="http://schemas.openxmlformats.org/officeDocument/2006/relationships/image" Target="../media/image6.png"/><Relationship Id="rId16" Type="http://schemas.openxmlformats.org/officeDocument/2006/relationships/image" Target="../media/image7.png"/><Relationship Id="rId17" Type="http://schemas.openxmlformats.org/officeDocument/2006/relationships/image" Target="../media/image8.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png"/><Relationship Id="rId16" Type="http://schemas.openxmlformats.org/officeDocument/2006/relationships/image" Target="../media/image15.pn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4.jpeg"/><Relationship Id="rId14" Type="http://schemas.openxmlformats.org/officeDocument/2006/relationships/image" Target="../media/image5.png"/><Relationship Id="rId15" Type="http://schemas.openxmlformats.org/officeDocument/2006/relationships/image" Target="../media/image6.png"/><Relationship Id="rId16" Type="http://schemas.openxmlformats.org/officeDocument/2006/relationships/image" Target="../media/image7.png"/><Relationship Id="rId17" Type="http://schemas.openxmlformats.org/officeDocument/2006/relationships/image" Target="../media/image8.pn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20" Type="http://schemas.openxmlformats.org/officeDocument/2006/relationships/image" Target="../media/image8.png"/><Relationship Id="rId10" Type="http://schemas.openxmlformats.org/officeDocument/2006/relationships/slideLayout" Target="../slideLayouts/slideLayout153.xml"/><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Relationship Id="rId14" Type="http://schemas.openxmlformats.org/officeDocument/2006/relationships/slideLayout" Target="../slideLayouts/slideLayout157.xml"/><Relationship Id="rId15" Type="http://schemas.openxmlformats.org/officeDocument/2006/relationships/theme" Target="../theme/theme14.xml"/><Relationship Id="rId16" Type="http://schemas.openxmlformats.org/officeDocument/2006/relationships/image" Target="../media/image10.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66.xml"/><Relationship Id="rId20" Type="http://schemas.openxmlformats.org/officeDocument/2006/relationships/image" Target="../media/image8.png"/><Relationship Id="rId10" Type="http://schemas.openxmlformats.org/officeDocument/2006/relationships/slideLayout" Target="../slideLayouts/slideLayout167.xml"/><Relationship Id="rId11" Type="http://schemas.openxmlformats.org/officeDocument/2006/relationships/slideLayout" Target="../slideLayouts/slideLayout168.xml"/><Relationship Id="rId12" Type="http://schemas.openxmlformats.org/officeDocument/2006/relationships/slideLayout" Target="../slideLayouts/slideLayout169.xml"/><Relationship Id="rId13" Type="http://schemas.openxmlformats.org/officeDocument/2006/relationships/slideLayout" Target="../slideLayouts/slideLayout170.xml"/><Relationship Id="rId14" Type="http://schemas.openxmlformats.org/officeDocument/2006/relationships/slideLayout" Target="../slideLayouts/slideLayout171.xml"/><Relationship Id="rId15" Type="http://schemas.openxmlformats.org/officeDocument/2006/relationships/theme" Target="../theme/theme15.xml"/><Relationship Id="rId16" Type="http://schemas.openxmlformats.org/officeDocument/2006/relationships/image" Target="../media/image10.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82.xml"/><Relationship Id="rId12" Type="http://schemas.openxmlformats.org/officeDocument/2006/relationships/theme" Target="../theme/theme16.xml"/><Relationship Id="rId13" Type="http://schemas.openxmlformats.org/officeDocument/2006/relationships/image" Target="../media/image4.jpeg"/><Relationship Id="rId14" Type="http://schemas.openxmlformats.org/officeDocument/2006/relationships/image" Target="../media/image5.png"/><Relationship Id="rId15" Type="http://schemas.openxmlformats.org/officeDocument/2006/relationships/image" Target="../media/image6.png"/><Relationship Id="rId16" Type="http://schemas.openxmlformats.org/officeDocument/2006/relationships/image" Target="../media/image7.png"/><Relationship Id="rId17" Type="http://schemas.openxmlformats.org/officeDocument/2006/relationships/image" Target="../media/image8.png"/><Relationship Id="rId1" Type="http://schemas.openxmlformats.org/officeDocument/2006/relationships/slideLayout" Target="../slideLayouts/slideLayout172.xml"/><Relationship Id="rId2" Type="http://schemas.openxmlformats.org/officeDocument/2006/relationships/slideLayout" Target="../slideLayouts/slideLayout173.xml"/><Relationship Id="rId3" Type="http://schemas.openxmlformats.org/officeDocument/2006/relationships/slideLayout" Target="../slideLayouts/slideLayout174.xml"/><Relationship Id="rId4" Type="http://schemas.openxmlformats.org/officeDocument/2006/relationships/slideLayout" Target="../slideLayouts/slideLayout175.xml"/><Relationship Id="rId5" Type="http://schemas.openxmlformats.org/officeDocument/2006/relationships/slideLayout" Target="../slideLayouts/slideLayout176.xml"/><Relationship Id="rId6" Type="http://schemas.openxmlformats.org/officeDocument/2006/relationships/slideLayout" Target="../slideLayouts/slideLayout177.xml"/><Relationship Id="rId7" Type="http://schemas.openxmlformats.org/officeDocument/2006/relationships/slideLayout" Target="../slideLayouts/slideLayout178.xml"/><Relationship Id="rId8" Type="http://schemas.openxmlformats.org/officeDocument/2006/relationships/slideLayout" Target="../slideLayouts/slideLayout179.xml"/><Relationship Id="rId9" Type="http://schemas.openxmlformats.org/officeDocument/2006/relationships/slideLayout" Target="../slideLayouts/slideLayout180.xml"/><Relationship Id="rId10" Type="http://schemas.openxmlformats.org/officeDocument/2006/relationships/slideLayout" Target="../slideLayouts/slideLayout181.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191.xml"/><Relationship Id="rId20" Type="http://schemas.openxmlformats.org/officeDocument/2006/relationships/image" Target="../media/image8.png"/><Relationship Id="rId10" Type="http://schemas.openxmlformats.org/officeDocument/2006/relationships/slideLayout" Target="../slideLayouts/slideLayout192.xml"/><Relationship Id="rId11" Type="http://schemas.openxmlformats.org/officeDocument/2006/relationships/slideLayout" Target="../slideLayouts/slideLayout193.xml"/><Relationship Id="rId12" Type="http://schemas.openxmlformats.org/officeDocument/2006/relationships/slideLayout" Target="../slideLayouts/slideLayout194.xml"/><Relationship Id="rId13" Type="http://schemas.openxmlformats.org/officeDocument/2006/relationships/slideLayout" Target="../slideLayouts/slideLayout195.xml"/><Relationship Id="rId14" Type="http://schemas.openxmlformats.org/officeDocument/2006/relationships/slideLayout" Target="../slideLayouts/slideLayout196.xml"/><Relationship Id="rId15" Type="http://schemas.openxmlformats.org/officeDocument/2006/relationships/theme" Target="../theme/theme17.xml"/><Relationship Id="rId16" Type="http://schemas.openxmlformats.org/officeDocument/2006/relationships/image" Target="../media/image10.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183.xml"/><Relationship Id="rId2" Type="http://schemas.openxmlformats.org/officeDocument/2006/relationships/slideLayout" Target="../slideLayouts/slideLayout184.xml"/><Relationship Id="rId3" Type="http://schemas.openxmlformats.org/officeDocument/2006/relationships/slideLayout" Target="../slideLayouts/slideLayout185.xml"/><Relationship Id="rId4" Type="http://schemas.openxmlformats.org/officeDocument/2006/relationships/slideLayout" Target="../slideLayouts/slideLayout186.xml"/><Relationship Id="rId5" Type="http://schemas.openxmlformats.org/officeDocument/2006/relationships/slideLayout" Target="../slideLayouts/slideLayout187.xml"/><Relationship Id="rId6" Type="http://schemas.openxmlformats.org/officeDocument/2006/relationships/slideLayout" Target="../slideLayouts/slideLayout188.xml"/><Relationship Id="rId7" Type="http://schemas.openxmlformats.org/officeDocument/2006/relationships/slideLayout" Target="../slideLayouts/slideLayout189.xml"/><Relationship Id="rId8" Type="http://schemas.openxmlformats.org/officeDocument/2006/relationships/slideLayout" Target="../slideLayouts/slideLayout190.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07.xml"/><Relationship Id="rId12" Type="http://schemas.openxmlformats.org/officeDocument/2006/relationships/slideLayout" Target="../slideLayouts/slideLayout208.xml"/><Relationship Id="rId13" Type="http://schemas.openxmlformats.org/officeDocument/2006/relationships/theme" Target="../theme/theme18.xml"/><Relationship Id="rId14" Type="http://schemas.openxmlformats.org/officeDocument/2006/relationships/image" Target="../media/image10.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 Type="http://schemas.openxmlformats.org/officeDocument/2006/relationships/slideLayout" Target="../slideLayouts/slideLayout197.xml"/><Relationship Id="rId2" Type="http://schemas.openxmlformats.org/officeDocument/2006/relationships/slideLayout" Target="../slideLayouts/slideLayout198.xml"/><Relationship Id="rId3" Type="http://schemas.openxmlformats.org/officeDocument/2006/relationships/slideLayout" Target="../slideLayouts/slideLayout199.xml"/><Relationship Id="rId4" Type="http://schemas.openxmlformats.org/officeDocument/2006/relationships/slideLayout" Target="../slideLayouts/slideLayout200.xml"/><Relationship Id="rId5" Type="http://schemas.openxmlformats.org/officeDocument/2006/relationships/slideLayout" Target="../slideLayouts/slideLayout201.xml"/><Relationship Id="rId6" Type="http://schemas.openxmlformats.org/officeDocument/2006/relationships/slideLayout" Target="../slideLayouts/slideLayout202.xml"/><Relationship Id="rId7" Type="http://schemas.openxmlformats.org/officeDocument/2006/relationships/slideLayout" Target="../slideLayouts/slideLayout203.xml"/><Relationship Id="rId8" Type="http://schemas.openxmlformats.org/officeDocument/2006/relationships/slideLayout" Target="../slideLayouts/slideLayout204.xml"/><Relationship Id="rId9" Type="http://schemas.openxmlformats.org/officeDocument/2006/relationships/slideLayout" Target="../slideLayouts/slideLayout205.xml"/><Relationship Id="rId10" Type="http://schemas.openxmlformats.org/officeDocument/2006/relationships/slideLayout" Target="../slideLayouts/slideLayout206.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211.xml"/><Relationship Id="rId4" Type="http://schemas.openxmlformats.org/officeDocument/2006/relationships/slideLayout" Target="../slideLayouts/slideLayout212.xml"/><Relationship Id="rId5" Type="http://schemas.openxmlformats.org/officeDocument/2006/relationships/slideLayout" Target="../slideLayouts/slideLayout213.xml"/><Relationship Id="rId6" Type="http://schemas.openxmlformats.org/officeDocument/2006/relationships/slideLayout" Target="../slideLayouts/slideLayout214.xml"/><Relationship Id="rId7" Type="http://schemas.openxmlformats.org/officeDocument/2006/relationships/theme" Target="../theme/theme19.xml"/><Relationship Id="rId1" Type="http://schemas.openxmlformats.org/officeDocument/2006/relationships/slideLayout" Target="../slideLayouts/slideLayout209.xml"/><Relationship Id="rId2"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4.jpeg"/><Relationship Id="rId14" Type="http://schemas.openxmlformats.org/officeDocument/2006/relationships/image" Target="../media/image5.png"/><Relationship Id="rId15" Type="http://schemas.openxmlformats.org/officeDocument/2006/relationships/image" Target="../media/image6.png"/><Relationship Id="rId16" Type="http://schemas.openxmlformats.org/officeDocument/2006/relationships/image" Target="../media/image7.png"/><Relationship Id="rId17" Type="http://schemas.openxmlformats.org/officeDocument/2006/relationships/image" Target="../media/image8.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5.png"/><Relationship Id="rId14" Type="http://schemas.openxmlformats.org/officeDocument/2006/relationships/image" Target="../media/image6.png"/><Relationship Id="rId15" Type="http://schemas.openxmlformats.org/officeDocument/2006/relationships/image" Target="../media/image7.png"/><Relationship Id="rId16" Type="http://schemas.openxmlformats.org/officeDocument/2006/relationships/image" Target="../media/image8.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0.png"/><Relationship Id="rId14" Type="http://schemas.openxmlformats.org/officeDocument/2006/relationships/image" Target="../media/image5.png"/><Relationship Id="rId15" Type="http://schemas.openxmlformats.org/officeDocument/2006/relationships/image" Target="../media/image6.png"/><Relationship Id="rId16" Type="http://schemas.openxmlformats.org/officeDocument/2006/relationships/image" Target="../media/image7.png"/><Relationship Id="rId17" Type="http://schemas.openxmlformats.org/officeDocument/2006/relationships/image" Target="../media/image8.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0.png"/><Relationship Id="rId14" Type="http://schemas.openxmlformats.org/officeDocument/2006/relationships/image" Target="../media/image5.png"/><Relationship Id="rId15" Type="http://schemas.openxmlformats.org/officeDocument/2006/relationships/image" Target="../media/image6.png"/><Relationship Id="rId16" Type="http://schemas.openxmlformats.org/officeDocument/2006/relationships/image" Target="../media/image7.png"/><Relationship Id="rId17" Type="http://schemas.openxmlformats.org/officeDocument/2006/relationships/image" Target="../media/image8.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0.png"/><Relationship Id="rId14" Type="http://schemas.openxmlformats.org/officeDocument/2006/relationships/image" Target="../media/image5.png"/><Relationship Id="rId15" Type="http://schemas.openxmlformats.org/officeDocument/2006/relationships/image" Target="../media/image6.png"/><Relationship Id="rId16" Type="http://schemas.openxmlformats.org/officeDocument/2006/relationships/image" Target="../media/image7.png"/><Relationship Id="rId17" Type="http://schemas.openxmlformats.org/officeDocument/2006/relationships/image" Target="../media/image8.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1295400"/>
            <a:ext cx="91440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714375" y="468313"/>
            <a:ext cx="8186738"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ChangeArrowheads="1"/>
          </p:cNvSpPr>
          <p:nvPr/>
        </p:nvSpPr>
        <p:spPr bwMode="auto">
          <a:xfrm>
            <a:off x="0" y="6477000"/>
            <a:ext cx="1752600" cy="381000"/>
          </a:xfrm>
          <a:prstGeom prst="rect">
            <a:avLst/>
          </a:prstGeom>
          <a:solidFill>
            <a:srgbClr val="0041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0" name="Rectangle 6"/>
          <p:cNvSpPr>
            <a:spLocks noChangeArrowheads="1"/>
          </p:cNvSpPr>
          <p:nvPr/>
        </p:nvSpPr>
        <p:spPr bwMode="auto">
          <a:xfrm>
            <a:off x="0" y="65532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solidFill>
                  <a:schemeClr val="bg1"/>
                </a:solidFill>
              </a:rPr>
              <a:t>1 Aug 08</a:t>
            </a:r>
          </a:p>
        </p:txBody>
      </p:sp>
      <p:sp>
        <p:nvSpPr>
          <p:cNvPr id="1031" name="Rectangle 7"/>
          <p:cNvSpPr>
            <a:spLocks noChangeArrowheads="1"/>
          </p:cNvSpPr>
          <p:nvPr/>
        </p:nvSpPr>
        <p:spPr bwMode="auto">
          <a:xfrm>
            <a:off x="0" y="0"/>
            <a:ext cx="4572000" cy="381000"/>
          </a:xfrm>
          <a:prstGeom prst="rect">
            <a:avLst/>
          </a:prstGeom>
          <a:solidFill>
            <a:srgbClr val="617C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2" name="Rectangle 8"/>
          <p:cNvSpPr>
            <a:spLocks noChangeArrowheads="1"/>
          </p:cNvSpPr>
          <p:nvPr/>
        </p:nvSpPr>
        <p:spPr bwMode="auto">
          <a:xfrm>
            <a:off x="4572000" y="0"/>
            <a:ext cx="4572000" cy="381000"/>
          </a:xfrm>
          <a:prstGeom prst="rect">
            <a:avLst/>
          </a:prstGeom>
          <a:solidFill>
            <a:srgbClr val="859EC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3" name="Rectangle 9"/>
          <p:cNvSpPr>
            <a:spLocks noChangeArrowheads="1"/>
          </p:cNvSpPr>
          <p:nvPr/>
        </p:nvSpPr>
        <p:spPr bwMode="auto">
          <a:xfrm>
            <a:off x="0" y="381000"/>
            <a:ext cx="9144000" cy="55563"/>
          </a:xfrm>
          <a:prstGeom prst="rect">
            <a:avLst/>
          </a:prstGeom>
          <a:solidFill>
            <a:srgbClr val="A2A9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4" name="Rectangle 10"/>
          <p:cNvSpPr>
            <a:spLocks noChangeArrowheads="1"/>
          </p:cNvSpPr>
          <p:nvPr/>
        </p:nvSpPr>
        <p:spPr bwMode="auto">
          <a:xfrm>
            <a:off x="5257800" y="6477000"/>
            <a:ext cx="2286000" cy="381000"/>
          </a:xfrm>
          <a:prstGeom prst="rect">
            <a:avLst/>
          </a:prstGeom>
          <a:solidFill>
            <a:srgbClr val="0041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Rectangle 11"/>
          <p:cNvSpPr>
            <a:spLocks noChangeArrowheads="1"/>
          </p:cNvSpPr>
          <p:nvPr/>
        </p:nvSpPr>
        <p:spPr bwMode="auto">
          <a:xfrm>
            <a:off x="7543800" y="6477000"/>
            <a:ext cx="1600200" cy="381000"/>
          </a:xfrm>
          <a:prstGeom prst="rect">
            <a:avLst/>
          </a:prstGeom>
          <a:solidFill>
            <a:srgbClr val="0041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6" name="Rectangle 12"/>
          <p:cNvSpPr>
            <a:spLocks noChangeArrowheads="1"/>
          </p:cNvSpPr>
          <p:nvPr/>
        </p:nvSpPr>
        <p:spPr bwMode="auto">
          <a:xfrm>
            <a:off x="1752600" y="6477000"/>
            <a:ext cx="1752600" cy="381000"/>
          </a:xfrm>
          <a:prstGeom prst="rect">
            <a:avLst/>
          </a:prstGeom>
          <a:solidFill>
            <a:srgbClr val="859EC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7" name="Rectangle 13"/>
          <p:cNvSpPr>
            <a:spLocks noChangeArrowheads="1"/>
          </p:cNvSpPr>
          <p:nvPr/>
        </p:nvSpPr>
        <p:spPr bwMode="auto">
          <a:xfrm>
            <a:off x="3505200" y="6477000"/>
            <a:ext cx="1752600" cy="381000"/>
          </a:xfrm>
          <a:prstGeom prst="rect">
            <a:avLst/>
          </a:prstGeom>
          <a:solidFill>
            <a:srgbClr val="617C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8" name="Rectangle 14"/>
          <p:cNvSpPr>
            <a:spLocks noChangeArrowheads="1"/>
          </p:cNvSpPr>
          <p:nvPr/>
        </p:nvSpPr>
        <p:spPr bwMode="auto">
          <a:xfrm>
            <a:off x="0" y="6421438"/>
            <a:ext cx="9144000" cy="55562"/>
          </a:xfrm>
          <a:prstGeom prst="rect">
            <a:avLst/>
          </a:prstGeom>
          <a:solidFill>
            <a:srgbClr val="F8E1A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9" name="Rectangle 15"/>
          <p:cNvSpPr>
            <a:spLocks noChangeArrowheads="1"/>
          </p:cNvSpPr>
          <p:nvPr/>
        </p:nvSpPr>
        <p:spPr bwMode="auto">
          <a:xfrm>
            <a:off x="7239000" y="64770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DFB43089-1C78-4FC4-8CA3-DD8464650145}" type="slidenum">
              <a:rPr lang="en-US" sz="1200">
                <a:solidFill>
                  <a:schemeClr val="bg1"/>
                </a:solidFill>
              </a:rPr>
              <a:pPr algn="r"/>
              <a:t>‹#›</a:t>
            </a:fld>
            <a:endParaRPr lang="en-US" sz="1200">
              <a:solidFill>
                <a:schemeClr val="bg1"/>
              </a:solidFill>
            </a:endParaRPr>
          </a:p>
        </p:txBody>
      </p:sp>
      <p:sp>
        <p:nvSpPr>
          <p:cNvPr id="1040" name="Rectangle 16"/>
          <p:cNvSpPr>
            <a:spLocks noChangeArrowheads="1"/>
          </p:cNvSpPr>
          <p:nvPr/>
        </p:nvSpPr>
        <p:spPr bwMode="auto">
          <a:xfrm>
            <a:off x="5257800" y="6477000"/>
            <a:ext cx="259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solidFill>
                <a:schemeClr val="bg1"/>
              </a:solidFill>
            </a:endParaRPr>
          </a:p>
        </p:txBody>
      </p:sp>
      <p:pic>
        <p:nvPicPr>
          <p:cNvPr id="1041" name="Picture 17" descr="gridwise_white_TM_2--transp"/>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463" y="26988"/>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Oval 18"/>
          <p:cNvSpPr>
            <a:spLocks noChangeArrowheads="1"/>
          </p:cNvSpPr>
          <p:nvPr/>
        </p:nvSpPr>
        <p:spPr bwMode="auto">
          <a:xfrm>
            <a:off x="357188" y="884238"/>
            <a:ext cx="215900" cy="215900"/>
          </a:xfrm>
          <a:prstGeom prst="ellipse">
            <a:avLst/>
          </a:prstGeom>
          <a:solidFill>
            <a:srgbClr val="A8A8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Oval 19"/>
          <p:cNvSpPr>
            <a:spLocks noChangeAspect="1" noChangeArrowheads="1"/>
          </p:cNvSpPr>
          <p:nvPr/>
        </p:nvSpPr>
        <p:spPr bwMode="auto">
          <a:xfrm>
            <a:off x="379413" y="906463"/>
            <a:ext cx="173037" cy="173037"/>
          </a:xfrm>
          <a:prstGeom prst="ellipse">
            <a:avLst/>
          </a:prstGeom>
          <a:solidFill>
            <a:srgbClr val="FFF5C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Oval 20"/>
          <p:cNvSpPr>
            <a:spLocks noChangeAspect="1" noChangeArrowheads="1"/>
          </p:cNvSpPr>
          <p:nvPr/>
        </p:nvSpPr>
        <p:spPr bwMode="auto">
          <a:xfrm>
            <a:off x="433388" y="960438"/>
            <a:ext cx="63500" cy="63500"/>
          </a:xfrm>
          <a:prstGeom prst="ellipse">
            <a:avLst/>
          </a:prstGeom>
          <a:solidFill>
            <a:srgbClr val="A8A8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Line 21"/>
          <p:cNvSpPr>
            <a:spLocks noChangeShapeType="1"/>
          </p:cNvSpPr>
          <p:nvPr/>
        </p:nvSpPr>
        <p:spPr bwMode="auto">
          <a:xfrm flipH="1">
            <a:off x="0" y="990600"/>
            <a:ext cx="352425" cy="0"/>
          </a:xfrm>
          <a:prstGeom prst="line">
            <a:avLst/>
          </a:prstGeom>
          <a:noFill/>
          <a:ln w="9525">
            <a:solidFill>
              <a:srgbClr val="9AAD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107" r:id="rId1"/>
    <p:sldLayoutId id="2147484966" r:id="rId2"/>
    <p:sldLayoutId id="2147484967" r:id="rId3"/>
    <p:sldLayoutId id="2147484968" r:id="rId4"/>
    <p:sldLayoutId id="2147484969" r:id="rId5"/>
    <p:sldLayoutId id="2147484970" r:id="rId6"/>
    <p:sldLayoutId id="2147484971" r:id="rId7"/>
    <p:sldLayoutId id="2147484972" r:id="rId8"/>
    <p:sldLayoutId id="2147484973" r:id="rId9"/>
    <p:sldLayoutId id="2147484974" r:id="rId10"/>
    <p:sldLayoutId id="2147484975" r:id="rId11"/>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0"/>
            <a:ext cx="9144000" cy="6858000"/>
          </a:xfrm>
          <a:prstGeom prst="rect">
            <a:avLst/>
          </a:prstGeom>
          <a:solidFill>
            <a:srgbClr val="7072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243" name="Picture 5" descr="PNNL_Logo_White"/>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
          <p:cNvSpPr>
            <a:spLocks noGrp="1" noChangeArrowheads="1"/>
          </p:cNvSpPr>
          <p:nvPr>
            <p:ph type="title"/>
          </p:nvPr>
        </p:nvSpPr>
        <p:spPr bwMode="auto">
          <a:xfrm>
            <a:off x="474663" y="460375"/>
            <a:ext cx="8204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45" name="Rectangle 3"/>
          <p:cNvSpPr>
            <a:spLocks noGrp="1" noChangeArrowheads="1"/>
          </p:cNvSpPr>
          <p:nvPr>
            <p:ph type="body" idx="1"/>
          </p:nvPr>
        </p:nvSpPr>
        <p:spPr bwMode="auto">
          <a:xfrm>
            <a:off x="492125" y="1676400"/>
            <a:ext cx="81867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3"/>
          <p:cNvSpPr>
            <a:spLocks noGrp="1"/>
          </p:cNvSpPr>
          <p:nvPr>
            <p:ph type="ftr" sz="quarter" idx="3"/>
          </p:nvPr>
        </p:nvSpPr>
        <p:spPr bwMode="auto">
          <a:xfrm>
            <a:off x="180975" y="6424613"/>
            <a:ext cx="609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defRPr>
            </a:lvl1pPr>
          </a:lstStyle>
          <a:p>
            <a:pPr>
              <a:defRPr/>
            </a:pPr>
            <a:endParaRPr lang="en-US">
              <a:latin typeface="Times New Roman" pitchFamily="-80" charset="0"/>
            </a:endParaRPr>
          </a:p>
        </p:txBody>
      </p:sp>
    </p:spTree>
  </p:cSld>
  <p:clrMap bg1="lt1" tx1="dk1" bg2="lt2" tx2="dk2" accent1="accent1" accent2="accent2" accent3="accent3" accent4="accent4" accent5="accent5" accent6="accent6" hlink="hlink" folHlink="folHlink"/>
  <p:sldLayoutIdLst>
    <p:sldLayoutId id="2147485063" r:id="rId1"/>
    <p:sldLayoutId id="2147485064" r:id="rId2"/>
    <p:sldLayoutId id="2147485065" r:id="rId3"/>
    <p:sldLayoutId id="2147485066" r:id="rId4"/>
    <p:sldLayoutId id="2147485067" r:id="rId5"/>
    <p:sldLayoutId id="2147485068" r:id="rId6"/>
    <p:sldLayoutId id="2147485069" r:id="rId7"/>
    <p:sldLayoutId id="2147485070" r:id="rId8"/>
    <p:sldLayoutId id="2147485071" r:id="rId9"/>
    <p:sldLayoutId id="2147485072" r:id="rId10"/>
    <p:sldLayoutId id="2147485073" r:id="rId11"/>
  </p:sldLayoutIdLst>
  <p:hf hdr="0" ft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4"/>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5"/>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6"/>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7"/>
        </a:buBlip>
        <a:defRPr sz="1600">
          <a:solidFill>
            <a:schemeClr val="tx1"/>
          </a:solidFill>
          <a:latin typeface="+mn-lt"/>
        </a:defRPr>
      </a:lvl4pPr>
      <a:lvl5pPr marL="2057400" indent="-228600" algn="l" rtl="0" eaLnBrk="0" fontAlgn="base" hangingPunct="0">
        <a:spcBef>
          <a:spcPct val="20000"/>
        </a:spcBef>
        <a:spcAft>
          <a:spcPct val="0"/>
        </a:spcAft>
        <a:buBlip>
          <a:blip r:embed="rId14"/>
        </a:buBlip>
        <a:defRPr sz="1400">
          <a:solidFill>
            <a:schemeClr val="tx1"/>
          </a:solidFill>
          <a:latin typeface="+mn-lt"/>
        </a:defRPr>
      </a:lvl5pPr>
      <a:lvl6pPr marL="2514600" indent="-228600" algn="l" rtl="0" eaLnBrk="0" fontAlgn="base" hangingPunct="0">
        <a:spcBef>
          <a:spcPct val="20000"/>
        </a:spcBef>
        <a:spcAft>
          <a:spcPct val="0"/>
        </a:spcAft>
        <a:buBlip>
          <a:blip r:embed="rId14"/>
        </a:buBlip>
        <a:defRPr sz="1400">
          <a:solidFill>
            <a:schemeClr val="tx1"/>
          </a:solidFill>
          <a:latin typeface="+mn-lt"/>
        </a:defRPr>
      </a:lvl6pPr>
      <a:lvl7pPr marL="2971800" indent="-228600" algn="l" rtl="0" eaLnBrk="0" fontAlgn="base" hangingPunct="0">
        <a:spcBef>
          <a:spcPct val="20000"/>
        </a:spcBef>
        <a:spcAft>
          <a:spcPct val="0"/>
        </a:spcAft>
        <a:buBlip>
          <a:blip r:embed="rId14"/>
        </a:buBlip>
        <a:defRPr sz="1400">
          <a:solidFill>
            <a:schemeClr val="tx1"/>
          </a:solidFill>
          <a:latin typeface="+mn-lt"/>
        </a:defRPr>
      </a:lvl7pPr>
      <a:lvl8pPr marL="3429000" indent="-228600" algn="l" rtl="0" eaLnBrk="0" fontAlgn="base" hangingPunct="0">
        <a:spcBef>
          <a:spcPct val="20000"/>
        </a:spcBef>
        <a:spcAft>
          <a:spcPct val="0"/>
        </a:spcAft>
        <a:buBlip>
          <a:blip r:embed="rId14"/>
        </a:buBlip>
        <a:defRPr sz="1400">
          <a:solidFill>
            <a:schemeClr val="tx1"/>
          </a:solidFill>
          <a:latin typeface="+mn-lt"/>
        </a:defRPr>
      </a:lvl8pPr>
      <a:lvl9pPr marL="3886200" indent="-228600" algn="l" rtl="0" eaLnBrk="0" fontAlgn="base" hangingPunct="0">
        <a:spcBef>
          <a:spcPct val="20000"/>
        </a:spcBef>
        <a:spcAft>
          <a:spcPct val="0"/>
        </a:spcAft>
        <a:buBlip>
          <a:blip r:embed="rId14"/>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68580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1267" name="Picture 3" descr="PNNL_Logo_White"/>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2"/>
          <p:cNvSpPr>
            <a:spLocks noGrp="1" noChangeArrowheads="1"/>
          </p:cNvSpPr>
          <p:nvPr>
            <p:ph type="title"/>
          </p:nvPr>
        </p:nvSpPr>
        <p:spPr bwMode="auto">
          <a:xfrm>
            <a:off x="474663" y="460375"/>
            <a:ext cx="8204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1269" name="Rectangle 3"/>
          <p:cNvSpPr>
            <a:spLocks noGrp="1" noChangeArrowheads="1"/>
          </p:cNvSpPr>
          <p:nvPr>
            <p:ph type="body" idx="1"/>
          </p:nvPr>
        </p:nvSpPr>
        <p:spPr bwMode="auto">
          <a:xfrm>
            <a:off x="492125" y="1676400"/>
            <a:ext cx="81867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3"/>
          <p:cNvSpPr>
            <a:spLocks noGrp="1"/>
          </p:cNvSpPr>
          <p:nvPr>
            <p:ph type="ftr" sz="quarter" idx="3"/>
          </p:nvPr>
        </p:nvSpPr>
        <p:spPr bwMode="auto">
          <a:xfrm>
            <a:off x="180975" y="6424613"/>
            <a:ext cx="609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defRPr>
            </a:lvl1pPr>
          </a:lstStyle>
          <a:p>
            <a:pPr>
              <a:defRPr/>
            </a:pPr>
            <a:endParaRPr lang="en-US">
              <a:latin typeface="Times New Roman" pitchFamily="-80" charset="0"/>
            </a:endParaRPr>
          </a:p>
        </p:txBody>
      </p:sp>
    </p:spTree>
  </p:cSld>
  <p:clrMap bg1="lt1" tx1="dk1" bg2="lt2" tx2="dk2" accent1="accent1" accent2="accent2" accent3="accent3" accent4="accent4" accent5="accent5" accent6="accent6" hlink="hlink" folHlink="folHlink"/>
  <p:sldLayoutIdLst>
    <p:sldLayoutId id="2147485074" r:id="rId1"/>
    <p:sldLayoutId id="2147485075" r:id="rId2"/>
    <p:sldLayoutId id="2147485076" r:id="rId3"/>
    <p:sldLayoutId id="2147485077" r:id="rId4"/>
    <p:sldLayoutId id="2147485078" r:id="rId5"/>
    <p:sldLayoutId id="2147485079" r:id="rId6"/>
    <p:sldLayoutId id="2147485080" r:id="rId7"/>
    <p:sldLayoutId id="2147485081" r:id="rId8"/>
    <p:sldLayoutId id="2147485082" r:id="rId9"/>
    <p:sldLayoutId id="2147485083" r:id="rId10"/>
    <p:sldLayoutId id="2147485084" r:id="rId11"/>
  </p:sldLayoutIdLst>
  <p:hf hdr="0" ft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4"/>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5"/>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6"/>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7"/>
        </a:buBlip>
        <a:defRPr sz="1600">
          <a:solidFill>
            <a:schemeClr val="tx1"/>
          </a:solidFill>
          <a:latin typeface="+mn-lt"/>
        </a:defRPr>
      </a:lvl4pPr>
      <a:lvl5pPr marL="2057400" indent="-228600" algn="l" rtl="0" eaLnBrk="0" fontAlgn="base" hangingPunct="0">
        <a:spcBef>
          <a:spcPct val="20000"/>
        </a:spcBef>
        <a:spcAft>
          <a:spcPct val="0"/>
        </a:spcAft>
        <a:buBlip>
          <a:blip r:embed="rId14"/>
        </a:buBlip>
        <a:defRPr sz="1400">
          <a:solidFill>
            <a:schemeClr val="tx1"/>
          </a:solidFill>
          <a:latin typeface="+mn-lt"/>
        </a:defRPr>
      </a:lvl5pPr>
      <a:lvl6pPr marL="2514600" indent="-228600" algn="l" rtl="0" eaLnBrk="0" fontAlgn="base" hangingPunct="0">
        <a:spcBef>
          <a:spcPct val="20000"/>
        </a:spcBef>
        <a:spcAft>
          <a:spcPct val="0"/>
        </a:spcAft>
        <a:buBlip>
          <a:blip r:embed="rId14"/>
        </a:buBlip>
        <a:defRPr sz="1400">
          <a:solidFill>
            <a:schemeClr val="tx1"/>
          </a:solidFill>
          <a:latin typeface="+mn-lt"/>
        </a:defRPr>
      </a:lvl6pPr>
      <a:lvl7pPr marL="2971800" indent="-228600" algn="l" rtl="0" eaLnBrk="0" fontAlgn="base" hangingPunct="0">
        <a:spcBef>
          <a:spcPct val="20000"/>
        </a:spcBef>
        <a:spcAft>
          <a:spcPct val="0"/>
        </a:spcAft>
        <a:buBlip>
          <a:blip r:embed="rId14"/>
        </a:buBlip>
        <a:defRPr sz="1400">
          <a:solidFill>
            <a:schemeClr val="tx1"/>
          </a:solidFill>
          <a:latin typeface="+mn-lt"/>
        </a:defRPr>
      </a:lvl7pPr>
      <a:lvl8pPr marL="3429000" indent="-228600" algn="l" rtl="0" eaLnBrk="0" fontAlgn="base" hangingPunct="0">
        <a:spcBef>
          <a:spcPct val="20000"/>
        </a:spcBef>
        <a:spcAft>
          <a:spcPct val="0"/>
        </a:spcAft>
        <a:buBlip>
          <a:blip r:embed="rId14"/>
        </a:buBlip>
        <a:defRPr sz="1400">
          <a:solidFill>
            <a:schemeClr val="tx1"/>
          </a:solidFill>
          <a:latin typeface="+mn-lt"/>
        </a:defRPr>
      </a:lvl8pPr>
      <a:lvl9pPr marL="3886200" indent="-228600" algn="l" rtl="0" eaLnBrk="0" fontAlgn="base" hangingPunct="0">
        <a:spcBef>
          <a:spcPct val="20000"/>
        </a:spcBef>
        <a:spcAft>
          <a:spcPct val="0"/>
        </a:spcAft>
        <a:buBlip>
          <a:blip r:embed="rId14"/>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8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8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785C3E1-4146-4B52-9C7F-8524599A12AF}" type="slidenum">
              <a:rPr lang="en-US"/>
              <a:pPr>
                <a:defRPr/>
              </a:pPr>
              <a:t>‹#›</a:t>
            </a:fld>
            <a:endParaRPr lang="en-US"/>
          </a:p>
        </p:txBody>
      </p:sp>
      <p:pic>
        <p:nvPicPr>
          <p:cNvPr id="12295" name="Picture 7" descr="gridlabd-logo"/>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1905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DOEblk"/>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382000" y="76200"/>
            <a:ext cx="6254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PNNLlogo"/>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239000" y="152400"/>
            <a:ext cx="9747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09" r:id="rId1"/>
    <p:sldLayoutId id="2147485085" r:id="rId2"/>
    <p:sldLayoutId id="2147485086" r:id="rId3"/>
    <p:sldLayoutId id="2147485087" r:id="rId4"/>
    <p:sldLayoutId id="2147485088" r:id="rId5"/>
    <p:sldLayoutId id="2147485089" r:id="rId6"/>
    <p:sldLayoutId id="2147485090" r:id="rId7"/>
    <p:sldLayoutId id="2147485091" r:id="rId8"/>
    <p:sldLayoutId id="2147485092" r:id="rId9"/>
    <p:sldLayoutId id="2147485093" r:id="rId10"/>
    <p:sldLayoutId id="214748509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74663" y="460375"/>
            <a:ext cx="8204200" cy="98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92125" y="1676400"/>
            <a:ext cx="8186738"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046321551"/>
      </p:ext>
    </p:extLst>
  </p:cSld>
  <p:clrMap bg1="lt1" tx1="dk1" bg2="lt2" tx2="dk2" accent1="accent1" accent2="accent2" accent3="accent3" accent4="accent4" accent5="accent5" accent6="accent6" hlink="hlink" folHlink="folHlink"/>
  <p:sldLayoutIdLst>
    <p:sldLayoutId id="2147485112" r:id="rId1"/>
    <p:sldLayoutId id="2147485113" r:id="rId2"/>
    <p:sldLayoutId id="2147485114" r:id="rId3"/>
    <p:sldLayoutId id="2147485115" r:id="rId4"/>
    <p:sldLayoutId id="2147485116" r:id="rId5"/>
    <p:sldLayoutId id="2147485117" r:id="rId6"/>
    <p:sldLayoutId id="2147485118" r:id="rId7"/>
    <p:sldLayoutId id="2147485119" r:id="rId8"/>
    <p:sldLayoutId id="2147485120" r:id="rId9"/>
    <p:sldLayoutId id="2147485121" r:id="rId10"/>
    <p:sldLayoutId id="2147485122" r:id="rId11"/>
  </p:sldLayoutIdLst>
  <p:hf hdr="0" ft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4"/>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5"/>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6"/>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7"/>
        </a:buBlip>
        <a:defRPr sz="1600">
          <a:solidFill>
            <a:schemeClr val="tx1"/>
          </a:solidFill>
          <a:latin typeface="+mn-lt"/>
        </a:defRPr>
      </a:lvl4pPr>
      <a:lvl5pPr marL="2057400" indent="-228600" algn="l" rtl="0" eaLnBrk="0" fontAlgn="base" hangingPunct="0">
        <a:spcBef>
          <a:spcPct val="20000"/>
        </a:spcBef>
        <a:spcAft>
          <a:spcPct val="0"/>
        </a:spcAft>
        <a:buBlip>
          <a:blip r:embed="rId14"/>
        </a:buBlip>
        <a:defRPr sz="1400">
          <a:solidFill>
            <a:schemeClr val="tx1"/>
          </a:solidFill>
          <a:latin typeface="+mn-lt"/>
        </a:defRPr>
      </a:lvl5pPr>
      <a:lvl6pPr marL="2514600" indent="-228600" algn="l" rtl="0" eaLnBrk="0" fontAlgn="base" hangingPunct="0">
        <a:spcBef>
          <a:spcPct val="20000"/>
        </a:spcBef>
        <a:spcAft>
          <a:spcPct val="0"/>
        </a:spcAft>
        <a:buBlip>
          <a:blip r:embed="rId14"/>
        </a:buBlip>
        <a:defRPr sz="1400">
          <a:solidFill>
            <a:schemeClr val="tx1"/>
          </a:solidFill>
          <a:latin typeface="+mn-lt"/>
        </a:defRPr>
      </a:lvl6pPr>
      <a:lvl7pPr marL="2971800" indent="-228600" algn="l" rtl="0" eaLnBrk="0" fontAlgn="base" hangingPunct="0">
        <a:spcBef>
          <a:spcPct val="20000"/>
        </a:spcBef>
        <a:spcAft>
          <a:spcPct val="0"/>
        </a:spcAft>
        <a:buBlip>
          <a:blip r:embed="rId14"/>
        </a:buBlip>
        <a:defRPr sz="1400">
          <a:solidFill>
            <a:schemeClr val="tx1"/>
          </a:solidFill>
          <a:latin typeface="+mn-lt"/>
        </a:defRPr>
      </a:lvl7pPr>
      <a:lvl8pPr marL="3429000" indent="-228600" algn="l" rtl="0" eaLnBrk="0" fontAlgn="base" hangingPunct="0">
        <a:spcBef>
          <a:spcPct val="20000"/>
        </a:spcBef>
        <a:spcAft>
          <a:spcPct val="0"/>
        </a:spcAft>
        <a:buBlip>
          <a:blip r:embed="rId14"/>
        </a:buBlip>
        <a:defRPr sz="1400">
          <a:solidFill>
            <a:schemeClr val="tx1"/>
          </a:solidFill>
          <a:latin typeface="+mn-lt"/>
        </a:defRPr>
      </a:lvl8pPr>
      <a:lvl9pPr marL="3886200" indent="-228600" algn="l" rtl="0" eaLnBrk="0" fontAlgn="base" hangingPunct="0">
        <a:spcBef>
          <a:spcPct val="20000"/>
        </a:spcBef>
        <a:spcAft>
          <a:spcPct val="0"/>
        </a:spcAft>
        <a:buBlip>
          <a:blip r:embed="rId14"/>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a:defRPr/>
            </a:pPr>
            <a:endParaRPr lang="en-US">
              <a:solidFill>
                <a:srgbClr val="000000"/>
              </a:solidFill>
            </a:endParaRPr>
          </a:p>
        </p:txBody>
      </p:sp>
      <p:pic>
        <p:nvPicPr>
          <p:cNvPr id="10243" name="Picture 6" descr="PNNL_Logo_2-Color_v2"/>
          <p:cNvPicPr>
            <a:picLocks noChangeAspect="1" noChangeArrowheads="1"/>
          </p:cNvPicPr>
          <p:nvPr/>
        </p:nvPicPr>
        <p:blipFill>
          <a:blip r:embed="rId16" cstate="print"/>
          <a:srcRect/>
          <a:stretch>
            <a:fillRect/>
          </a:stretch>
        </p:blipFill>
        <p:spPr bwMode="auto">
          <a:xfrm>
            <a:off x="7129463" y="5849938"/>
            <a:ext cx="1828800" cy="798512"/>
          </a:xfrm>
          <a:prstGeom prst="rect">
            <a:avLst/>
          </a:prstGeom>
          <a:noFill/>
          <a:ln w="9525">
            <a:noFill/>
            <a:miter lim="800000"/>
            <a:headEnd/>
            <a:tailEnd/>
          </a:ln>
        </p:spPr>
      </p:pic>
      <p:sp>
        <p:nvSpPr>
          <p:cNvPr id="10244" name="Rectangle 2"/>
          <p:cNvSpPr>
            <a:spLocks noGrp="1" noChangeArrowheads="1"/>
          </p:cNvSpPr>
          <p:nvPr>
            <p:ph type="title"/>
          </p:nvPr>
        </p:nvSpPr>
        <p:spPr bwMode="auto">
          <a:xfrm>
            <a:off x="474663" y="460375"/>
            <a:ext cx="8204200" cy="454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45" name="Rectangle 3"/>
          <p:cNvSpPr>
            <a:spLocks noGrp="1" noChangeArrowheads="1"/>
          </p:cNvSpPr>
          <p:nvPr>
            <p:ph type="body" idx="1"/>
          </p:nvPr>
        </p:nvSpPr>
        <p:spPr bwMode="auto">
          <a:xfrm>
            <a:off x="492125" y="1676400"/>
            <a:ext cx="8186738"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3"/>
          <p:cNvSpPr>
            <a:spLocks noGrp="1"/>
          </p:cNvSpPr>
          <p:nvPr>
            <p:ph type="ftr" sz="quarter" idx="3"/>
          </p:nvPr>
        </p:nvSpPr>
        <p:spPr bwMode="auto">
          <a:xfrm>
            <a:off x="180975" y="6424613"/>
            <a:ext cx="609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594405549"/>
      </p:ext>
    </p:extLst>
  </p:cSld>
  <p:clrMap bg1="lt1" tx1="dk1" bg2="lt2" tx2="dk2" accent1="accent1" accent2="accent2" accent3="accent3" accent4="accent4" accent5="accent5" accent6="accent6" hlink="hlink" folHlink="folHlink"/>
  <p:sldLayoutIdLst>
    <p:sldLayoutId id="2147485124" r:id="rId1"/>
    <p:sldLayoutId id="2147485125" r:id="rId2"/>
    <p:sldLayoutId id="2147485126" r:id="rId3"/>
    <p:sldLayoutId id="2147485127" r:id="rId4"/>
    <p:sldLayoutId id="2147485128" r:id="rId5"/>
    <p:sldLayoutId id="2147485129" r:id="rId6"/>
    <p:sldLayoutId id="2147485130" r:id="rId7"/>
    <p:sldLayoutId id="2147485131" r:id="rId8"/>
    <p:sldLayoutId id="2147485132" r:id="rId9"/>
    <p:sldLayoutId id="2147485133" r:id="rId10"/>
    <p:sldLayoutId id="2147485134" r:id="rId11"/>
    <p:sldLayoutId id="2147485135" r:id="rId12"/>
    <p:sldLayoutId id="2147485136" r:id="rId13"/>
    <p:sldLayoutId id="2147485137" r:id="rId14"/>
  </p:sldLayoutIdLst>
  <p:hf hdr="0" ftr="0" dt="0"/>
  <p:txStyles>
    <p:titleStyle>
      <a:lvl1pPr algn="l" rtl="0" eaLnBrk="0" fontAlgn="base" hangingPunct="0">
        <a:lnSpc>
          <a:spcPct val="85000"/>
        </a:lnSpc>
        <a:spcBef>
          <a:spcPct val="0"/>
        </a:spcBef>
        <a:spcAft>
          <a:spcPct val="0"/>
        </a:spcAft>
        <a:defRPr sz="3000">
          <a:solidFill>
            <a:schemeClr val="bg1"/>
          </a:solidFill>
          <a:latin typeface="+mj-lt"/>
          <a:ea typeface="+mj-ea"/>
          <a:cs typeface="+mj-cs"/>
        </a:defRPr>
      </a:lvl1pPr>
      <a:lvl2pPr algn="l" rtl="0" eaLnBrk="0" fontAlgn="base" hangingPunct="0">
        <a:lnSpc>
          <a:spcPct val="85000"/>
        </a:lnSpc>
        <a:spcBef>
          <a:spcPct val="0"/>
        </a:spcBef>
        <a:spcAft>
          <a:spcPct val="0"/>
        </a:spcAft>
        <a:defRPr sz="3000">
          <a:solidFill>
            <a:schemeClr val="bg1"/>
          </a:solidFill>
          <a:latin typeface="Arial" charset="0"/>
        </a:defRPr>
      </a:lvl2pPr>
      <a:lvl3pPr algn="l" rtl="0" eaLnBrk="0" fontAlgn="base" hangingPunct="0">
        <a:lnSpc>
          <a:spcPct val="85000"/>
        </a:lnSpc>
        <a:spcBef>
          <a:spcPct val="0"/>
        </a:spcBef>
        <a:spcAft>
          <a:spcPct val="0"/>
        </a:spcAft>
        <a:defRPr sz="3000">
          <a:solidFill>
            <a:schemeClr val="bg1"/>
          </a:solidFill>
          <a:latin typeface="Arial" charset="0"/>
        </a:defRPr>
      </a:lvl3pPr>
      <a:lvl4pPr algn="l" rtl="0" eaLnBrk="0" fontAlgn="base" hangingPunct="0">
        <a:lnSpc>
          <a:spcPct val="85000"/>
        </a:lnSpc>
        <a:spcBef>
          <a:spcPct val="0"/>
        </a:spcBef>
        <a:spcAft>
          <a:spcPct val="0"/>
        </a:spcAft>
        <a:defRPr sz="3000">
          <a:solidFill>
            <a:schemeClr val="bg1"/>
          </a:solidFill>
          <a:latin typeface="Arial" charset="0"/>
        </a:defRPr>
      </a:lvl4pPr>
      <a:lvl5pPr algn="l" rtl="0" eaLnBrk="0" fontAlgn="base" hangingPunct="0">
        <a:lnSpc>
          <a:spcPct val="85000"/>
        </a:lnSpc>
        <a:spcBef>
          <a:spcPct val="0"/>
        </a:spcBef>
        <a:spcAft>
          <a:spcPct val="0"/>
        </a:spcAft>
        <a:defRPr sz="3000">
          <a:solidFill>
            <a:schemeClr val="bg1"/>
          </a:solidFill>
          <a:latin typeface="Arial" charset="0"/>
        </a:defRPr>
      </a:lvl5pPr>
      <a:lvl6pPr marL="457200" algn="l" rtl="0" eaLnBrk="0" fontAlgn="base" hangingPunct="0">
        <a:lnSpc>
          <a:spcPct val="85000"/>
        </a:lnSpc>
        <a:spcBef>
          <a:spcPct val="0"/>
        </a:spcBef>
        <a:spcAft>
          <a:spcPct val="0"/>
        </a:spcAft>
        <a:defRPr sz="3000">
          <a:solidFill>
            <a:schemeClr val="bg1"/>
          </a:solidFill>
          <a:latin typeface="Arial" charset="0"/>
        </a:defRPr>
      </a:lvl6pPr>
      <a:lvl7pPr marL="914400" algn="l" rtl="0" eaLnBrk="0" fontAlgn="base" hangingPunct="0">
        <a:lnSpc>
          <a:spcPct val="85000"/>
        </a:lnSpc>
        <a:spcBef>
          <a:spcPct val="0"/>
        </a:spcBef>
        <a:spcAft>
          <a:spcPct val="0"/>
        </a:spcAft>
        <a:defRPr sz="3000">
          <a:solidFill>
            <a:schemeClr val="bg1"/>
          </a:solidFill>
          <a:latin typeface="Arial" charset="0"/>
        </a:defRPr>
      </a:lvl7pPr>
      <a:lvl8pPr marL="1371600" algn="l" rtl="0" eaLnBrk="0" fontAlgn="base" hangingPunct="0">
        <a:lnSpc>
          <a:spcPct val="85000"/>
        </a:lnSpc>
        <a:spcBef>
          <a:spcPct val="0"/>
        </a:spcBef>
        <a:spcAft>
          <a:spcPct val="0"/>
        </a:spcAft>
        <a:defRPr sz="3000">
          <a:solidFill>
            <a:schemeClr val="bg1"/>
          </a:solidFill>
          <a:latin typeface="Arial" charset="0"/>
        </a:defRPr>
      </a:lvl8pPr>
      <a:lvl9pPr marL="1828800" algn="l" rtl="0" eaLnBrk="0" fontAlgn="base" hangingPunct="0">
        <a:lnSpc>
          <a:spcPct val="85000"/>
        </a:lnSpc>
        <a:spcBef>
          <a:spcPct val="0"/>
        </a:spcBef>
        <a:spcAft>
          <a:spcPct val="0"/>
        </a:spcAft>
        <a:defRPr sz="3000">
          <a:solidFill>
            <a:schemeClr val="bg1"/>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7"/>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8"/>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9"/>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20"/>
        </a:buBlip>
        <a:defRPr sz="1600">
          <a:solidFill>
            <a:schemeClr val="tx1"/>
          </a:solidFill>
          <a:latin typeface="+mn-lt"/>
        </a:defRPr>
      </a:lvl4pPr>
      <a:lvl5pPr marL="2057400" indent="-228600" algn="l" rtl="0" eaLnBrk="0" fontAlgn="base" hangingPunct="0">
        <a:spcBef>
          <a:spcPct val="20000"/>
        </a:spcBef>
        <a:spcAft>
          <a:spcPct val="0"/>
        </a:spcAft>
        <a:buBlip>
          <a:blip r:embed="rId17"/>
        </a:buBlip>
        <a:defRPr sz="1400">
          <a:solidFill>
            <a:schemeClr val="tx1"/>
          </a:solidFill>
          <a:latin typeface="+mn-lt"/>
        </a:defRPr>
      </a:lvl5pPr>
      <a:lvl6pPr marL="2514600" indent="-228600" algn="l" rtl="0" eaLnBrk="0" fontAlgn="base" hangingPunct="0">
        <a:spcBef>
          <a:spcPct val="20000"/>
        </a:spcBef>
        <a:spcAft>
          <a:spcPct val="0"/>
        </a:spcAft>
        <a:buBlip>
          <a:blip r:embed="rId17"/>
        </a:buBlip>
        <a:defRPr sz="1400">
          <a:solidFill>
            <a:schemeClr val="tx1"/>
          </a:solidFill>
          <a:latin typeface="+mn-lt"/>
        </a:defRPr>
      </a:lvl6pPr>
      <a:lvl7pPr marL="2971800" indent="-228600" algn="l" rtl="0" eaLnBrk="0" fontAlgn="base" hangingPunct="0">
        <a:spcBef>
          <a:spcPct val="20000"/>
        </a:spcBef>
        <a:spcAft>
          <a:spcPct val="0"/>
        </a:spcAft>
        <a:buBlip>
          <a:blip r:embed="rId17"/>
        </a:buBlip>
        <a:defRPr sz="1400">
          <a:solidFill>
            <a:schemeClr val="tx1"/>
          </a:solidFill>
          <a:latin typeface="+mn-lt"/>
        </a:defRPr>
      </a:lvl7pPr>
      <a:lvl8pPr marL="3429000" indent="-228600" algn="l" rtl="0" eaLnBrk="0" fontAlgn="base" hangingPunct="0">
        <a:spcBef>
          <a:spcPct val="20000"/>
        </a:spcBef>
        <a:spcAft>
          <a:spcPct val="0"/>
        </a:spcAft>
        <a:buBlip>
          <a:blip r:embed="rId17"/>
        </a:buBlip>
        <a:defRPr sz="1400">
          <a:solidFill>
            <a:schemeClr val="tx1"/>
          </a:solidFill>
          <a:latin typeface="+mn-lt"/>
        </a:defRPr>
      </a:lvl8pPr>
      <a:lvl9pPr marL="3886200" indent="-228600" algn="l" rtl="0" eaLnBrk="0" fontAlgn="base" hangingPunct="0">
        <a:spcBef>
          <a:spcPct val="20000"/>
        </a:spcBef>
        <a:spcAft>
          <a:spcPct val="0"/>
        </a:spcAft>
        <a:buBlip>
          <a:blip r:embed="rId17"/>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a:defRPr/>
            </a:pPr>
            <a:endParaRPr lang="en-US">
              <a:solidFill>
                <a:srgbClr val="000000"/>
              </a:solidFill>
            </a:endParaRPr>
          </a:p>
        </p:txBody>
      </p:sp>
      <p:pic>
        <p:nvPicPr>
          <p:cNvPr id="10243" name="Picture 6" descr="PNNL_Logo_2-Color_v2"/>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
          <p:cNvSpPr>
            <a:spLocks noGrp="1" noChangeArrowheads="1"/>
          </p:cNvSpPr>
          <p:nvPr>
            <p:ph type="title"/>
          </p:nvPr>
        </p:nvSpPr>
        <p:spPr bwMode="auto">
          <a:xfrm>
            <a:off x="474663" y="460375"/>
            <a:ext cx="82042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45" name="Rectangle 3"/>
          <p:cNvSpPr>
            <a:spLocks noGrp="1" noChangeArrowheads="1"/>
          </p:cNvSpPr>
          <p:nvPr>
            <p:ph type="body" idx="1"/>
          </p:nvPr>
        </p:nvSpPr>
        <p:spPr bwMode="auto">
          <a:xfrm>
            <a:off x="492125" y="1676400"/>
            <a:ext cx="81867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3"/>
          <p:cNvSpPr>
            <a:spLocks noGrp="1"/>
          </p:cNvSpPr>
          <p:nvPr>
            <p:ph type="ftr" sz="quarter" idx="3"/>
          </p:nvPr>
        </p:nvSpPr>
        <p:spPr bwMode="auto">
          <a:xfrm>
            <a:off x="180975" y="6424613"/>
            <a:ext cx="609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3874321211"/>
      </p:ext>
    </p:extLst>
  </p:cSld>
  <p:clrMap bg1="lt1" tx1="dk1" bg2="lt2" tx2="dk2" accent1="accent1" accent2="accent2" accent3="accent3" accent4="accent4" accent5="accent5" accent6="accent6" hlink="hlink" folHlink="folHlink"/>
  <p:sldLayoutIdLst>
    <p:sldLayoutId id="2147485139" r:id="rId1"/>
    <p:sldLayoutId id="2147485140" r:id="rId2"/>
    <p:sldLayoutId id="2147485141" r:id="rId3"/>
    <p:sldLayoutId id="2147485142" r:id="rId4"/>
    <p:sldLayoutId id="2147485143" r:id="rId5"/>
    <p:sldLayoutId id="2147485144" r:id="rId6"/>
    <p:sldLayoutId id="2147485145" r:id="rId7"/>
    <p:sldLayoutId id="2147485146" r:id="rId8"/>
    <p:sldLayoutId id="2147485147" r:id="rId9"/>
    <p:sldLayoutId id="2147485148" r:id="rId10"/>
    <p:sldLayoutId id="2147485149" r:id="rId11"/>
    <p:sldLayoutId id="2147485150" r:id="rId12"/>
    <p:sldLayoutId id="2147485151" r:id="rId13"/>
    <p:sldLayoutId id="2147485152" r:id="rId14"/>
  </p:sldLayoutIdLst>
  <p:hf hdr="0" ftr="0" dt="0"/>
  <p:txStyles>
    <p:titleStyle>
      <a:lvl1pPr algn="l" rtl="0" eaLnBrk="0" fontAlgn="base" hangingPunct="0">
        <a:lnSpc>
          <a:spcPct val="85000"/>
        </a:lnSpc>
        <a:spcBef>
          <a:spcPct val="0"/>
        </a:spcBef>
        <a:spcAft>
          <a:spcPct val="0"/>
        </a:spcAft>
        <a:defRPr sz="3000">
          <a:solidFill>
            <a:schemeClr val="bg1"/>
          </a:solidFill>
          <a:latin typeface="+mj-lt"/>
          <a:ea typeface="+mj-ea"/>
          <a:cs typeface="+mj-cs"/>
        </a:defRPr>
      </a:lvl1pPr>
      <a:lvl2pPr algn="l" rtl="0" eaLnBrk="0" fontAlgn="base" hangingPunct="0">
        <a:lnSpc>
          <a:spcPct val="85000"/>
        </a:lnSpc>
        <a:spcBef>
          <a:spcPct val="0"/>
        </a:spcBef>
        <a:spcAft>
          <a:spcPct val="0"/>
        </a:spcAft>
        <a:defRPr sz="3000">
          <a:solidFill>
            <a:schemeClr val="bg1"/>
          </a:solidFill>
          <a:latin typeface="Arial" charset="0"/>
        </a:defRPr>
      </a:lvl2pPr>
      <a:lvl3pPr algn="l" rtl="0" eaLnBrk="0" fontAlgn="base" hangingPunct="0">
        <a:lnSpc>
          <a:spcPct val="85000"/>
        </a:lnSpc>
        <a:spcBef>
          <a:spcPct val="0"/>
        </a:spcBef>
        <a:spcAft>
          <a:spcPct val="0"/>
        </a:spcAft>
        <a:defRPr sz="3000">
          <a:solidFill>
            <a:schemeClr val="bg1"/>
          </a:solidFill>
          <a:latin typeface="Arial" charset="0"/>
        </a:defRPr>
      </a:lvl3pPr>
      <a:lvl4pPr algn="l" rtl="0" eaLnBrk="0" fontAlgn="base" hangingPunct="0">
        <a:lnSpc>
          <a:spcPct val="85000"/>
        </a:lnSpc>
        <a:spcBef>
          <a:spcPct val="0"/>
        </a:spcBef>
        <a:spcAft>
          <a:spcPct val="0"/>
        </a:spcAft>
        <a:defRPr sz="3000">
          <a:solidFill>
            <a:schemeClr val="bg1"/>
          </a:solidFill>
          <a:latin typeface="Arial" charset="0"/>
        </a:defRPr>
      </a:lvl4pPr>
      <a:lvl5pPr algn="l" rtl="0" eaLnBrk="0" fontAlgn="base" hangingPunct="0">
        <a:lnSpc>
          <a:spcPct val="85000"/>
        </a:lnSpc>
        <a:spcBef>
          <a:spcPct val="0"/>
        </a:spcBef>
        <a:spcAft>
          <a:spcPct val="0"/>
        </a:spcAft>
        <a:defRPr sz="3000">
          <a:solidFill>
            <a:schemeClr val="bg1"/>
          </a:solidFill>
          <a:latin typeface="Arial" charset="0"/>
        </a:defRPr>
      </a:lvl5pPr>
      <a:lvl6pPr marL="457200" algn="l" rtl="0" eaLnBrk="0" fontAlgn="base" hangingPunct="0">
        <a:lnSpc>
          <a:spcPct val="85000"/>
        </a:lnSpc>
        <a:spcBef>
          <a:spcPct val="0"/>
        </a:spcBef>
        <a:spcAft>
          <a:spcPct val="0"/>
        </a:spcAft>
        <a:defRPr sz="3000">
          <a:solidFill>
            <a:schemeClr val="bg1"/>
          </a:solidFill>
          <a:latin typeface="Arial" charset="0"/>
        </a:defRPr>
      </a:lvl6pPr>
      <a:lvl7pPr marL="914400" algn="l" rtl="0" eaLnBrk="0" fontAlgn="base" hangingPunct="0">
        <a:lnSpc>
          <a:spcPct val="85000"/>
        </a:lnSpc>
        <a:spcBef>
          <a:spcPct val="0"/>
        </a:spcBef>
        <a:spcAft>
          <a:spcPct val="0"/>
        </a:spcAft>
        <a:defRPr sz="3000">
          <a:solidFill>
            <a:schemeClr val="bg1"/>
          </a:solidFill>
          <a:latin typeface="Arial" charset="0"/>
        </a:defRPr>
      </a:lvl7pPr>
      <a:lvl8pPr marL="1371600" algn="l" rtl="0" eaLnBrk="0" fontAlgn="base" hangingPunct="0">
        <a:lnSpc>
          <a:spcPct val="85000"/>
        </a:lnSpc>
        <a:spcBef>
          <a:spcPct val="0"/>
        </a:spcBef>
        <a:spcAft>
          <a:spcPct val="0"/>
        </a:spcAft>
        <a:defRPr sz="3000">
          <a:solidFill>
            <a:schemeClr val="bg1"/>
          </a:solidFill>
          <a:latin typeface="Arial" charset="0"/>
        </a:defRPr>
      </a:lvl8pPr>
      <a:lvl9pPr marL="1828800" algn="l" rtl="0" eaLnBrk="0" fontAlgn="base" hangingPunct="0">
        <a:lnSpc>
          <a:spcPct val="85000"/>
        </a:lnSpc>
        <a:spcBef>
          <a:spcPct val="0"/>
        </a:spcBef>
        <a:spcAft>
          <a:spcPct val="0"/>
        </a:spcAft>
        <a:defRPr sz="3000">
          <a:solidFill>
            <a:schemeClr val="bg1"/>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7"/>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8"/>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9"/>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20"/>
        </a:buBlip>
        <a:defRPr sz="1600">
          <a:solidFill>
            <a:schemeClr val="tx1"/>
          </a:solidFill>
          <a:latin typeface="+mn-lt"/>
        </a:defRPr>
      </a:lvl4pPr>
      <a:lvl5pPr marL="2057400" indent="-228600" algn="l" rtl="0" eaLnBrk="0" fontAlgn="base" hangingPunct="0">
        <a:spcBef>
          <a:spcPct val="20000"/>
        </a:spcBef>
        <a:spcAft>
          <a:spcPct val="0"/>
        </a:spcAft>
        <a:buBlip>
          <a:blip r:embed="rId17"/>
        </a:buBlip>
        <a:defRPr sz="1400">
          <a:solidFill>
            <a:schemeClr val="tx1"/>
          </a:solidFill>
          <a:latin typeface="+mn-lt"/>
        </a:defRPr>
      </a:lvl5pPr>
      <a:lvl6pPr marL="2514600" indent="-228600" algn="l" rtl="0" eaLnBrk="0" fontAlgn="base" hangingPunct="0">
        <a:spcBef>
          <a:spcPct val="20000"/>
        </a:spcBef>
        <a:spcAft>
          <a:spcPct val="0"/>
        </a:spcAft>
        <a:buBlip>
          <a:blip r:embed="rId17"/>
        </a:buBlip>
        <a:defRPr sz="1400">
          <a:solidFill>
            <a:schemeClr val="tx1"/>
          </a:solidFill>
          <a:latin typeface="+mn-lt"/>
        </a:defRPr>
      </a:lvl6pPr>
      <a:lvl7pPr marL="2971800" indent="-228600" algn="l" rtl="0" eaLnBrk="0" fontAlgn="base" hangingPunct="0">
        <a:spcBef>
          <a:spcPct val="20000"/>
        </a:spcBef>
        <a:spcAft>
          <a:spcPct val="0"/>
        </a:spcAft>
        <a:buBlip>
          <a:blip r:embed="rId17"/>
        </a:buBlip>
        <a:defRPr sz="1400">
          <a:solidFill>
            <a:schemeClr val="tx1"/>
          </a:solidFill>
          <a:latin typeface="+mn-lt"/>
        </a:defRPr>
      </a:lvl7pPr>
      <a:lvl8pPr marL="3429000" indent="-228600" algn="l" rtl="0" eaLnBrk="0" fontAlgn="base" hangingPunct="0">
        <a:spcBef>
          <a:spcPct val="20000"/>
        </a:spcBef>
        <a:spcAft>
          <a:spcPct val="0"/>
        </a:spcAft>
        <a:buBlip>
          <a:blip r:embed="rId17"/>
        </a:buBlip>
        <a:defRPr sz="1400">
          <a:solidFill>
            <a:schemeClr val="tx1"/>
          </a:solidFill>
          <a:latin typeface="+mn-lt"/>
        </a:defRPr>
      </a:lvl8pPr>
      <a:lvl9pPr marL="3886200" indent="-228600" algn="l" rtl="0" eaLnBrk="0" fontAlgn="base" hangingPunct="0">
        <a:spcBef>
          <a:spcPct val="20000"/>
        </a:spcBef>
        <a:spcAft>
          <a:spcPct val="0"/>
        </a:spcAft>
        <a:buBlip>
          <a:blip r:embed="rId17"/>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74663" y="460375"/>
            <a:ext cx="8204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92125" y="1676400"/>
            <a:ext cx="81867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39073618"/>
      </p:ext>
    </p:extLst>
  </p:cSld>
  <p:clrMap bg1="lt1" tx1="dk1" bg2="lt2" tx2="dk2" accent1="accent1" accent2="accent2" accent3="accent3" accent4="accent4" accent5="accent5" accent6="accent6" hlink="hlink" folHlink="folHlink"/>
  <p:sldLayoutIdLst>
    <p:sldLayoutId id="2147485154" r:id="rId1"/>
    <p:sldLayoutId id="2147485155" r:id="rId2"/>
    <p:sldLayoutId id="2147485156" r:id="rId3"/>
    <p:sldLayoutId id="2147485157" r:id="rId4"/>
    <p:sldLayoutId id="2147485158" r:id="rId5"/>
    <p:sldLayoutId id="2147485159" r:id="rId6"/>
    <p:sldLayoutId id="2147485160" r:id="rId7"/>
    <p:sldLayoutId id="2147485161" r:id="rId8"/>
    <p:sldLayoutId id="2147485162" r:id="rId9"/>
    <p:sldLayoutId id="2147485163" r:id="rId10"/>
    <p:sldLayoutId id="2147485164" r:id="rId11"/>
  </p:sldLayoutIdLst>
  <p:hf hdr="0" ft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4"/>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5"/>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6"/>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7"/>
        </a:buBlip>
        <a:defRPr sz="1600">
          <a:solidFill>
            <a:schemeClr val="tx1"/>
          </a:solidFill>
          <a:latin typeface="+mn-lt"/>
        </a:defRPr>
      </a:lvl4pPr>
      <a:lvl5pPr marL="2057400" indent="-228600" algn="l" rtl="0" eaLnBrk="0" fontAlgn="base" hangingPunct="0">
        <a:spcBef>
          <a:spcPct val="20000"/>
        </a:spcBef>
        <a:spcAft>
          <a:spcPct val="0"/>
        </a:spcAft>
        <a:buBlip>
          <a:blip r:embed="rId14"/>
        </a:buBlip>
        <a:defRPr sz="1400">
          <a:solidFill>
            <a:schemeClr val="tx1"/>
          </a:solidFill>
          <a:latin typeface="+mn-lt"/>
        </a:defRPr>
      </a:lvl5pPr>
      <a:lvl6pPr marL="2514600" indent="-228600" algn="l" rtl="0" eaLnBrk="0" fontAlgn="base" hangingPunct="0">
        <a:spcBef>
          <a:spcPct val="20000"/>
        </a:spcBef>
        <a:spcAft>
          <a:spcPct val="0"/>
        </a:spcAft>
        <a:buBlip>
          <a:blip r:embed="rId14"/>
        </a:buBlip>
        <a:defRPr sz="1400">
          <a:solidFill>
            <a:schemeClr val="tx1"/>
          </a:solidFill>
          <a:latin typeface="+mn-lt"/>
        </a:defRPr>
      </a:lvl6pPr>
      <a:lvl7pPr marL="2971800" indent="-228600" algn="l" rtl="0" eaLnBrk="0" fontAlgn="base" hangingPunct="0">
        <a:spcBef>
          <a:spcPct val="20000"/>
        </a:spcBef>
        <a:spcAft>
          <a:spcPct val="0"/>
        </a:spcAft>
        <a:buBlip>
          <a:blip r:embed="rId14"/>
        </a:buBlip>
        <a:defRPr sz="1400">
          <a:solidFill>
            <a:schemeClr val="tx1"/>
          </a:solidFill>
          <a:latin typeface="+mn-lt"/>
        </a:defRPr>
      </a:lvl7pPr>
      <a:lvl8pPr marL="3429000" indent="-228600" algn="l" rtl="0" eaLnBrk="0" fontAlgn="base" hangingPunct="0">
        <a:spcBef>
          <a:spcPct val="20000"/>
        </a:spcBef>
        <a:spcAft>
          <a:spcPct val="0"/>
        </a:spcAft>
        <a:buBlip>
          <a:blip r:embed="rId14"/>
        </a:buBlip>
        <a:defRPr sz="1400">
          <a:solidFill>
            <a:schemeClr val="tx1"/>
          </a:solidFill>
          <a:latin typeface="+mn-lt"/>
        </a:defRPr>
      </a:lvl8pPr>
      <a:lvl9pPr marL="3886200" indent="-228600" algn="l" rtl="0" eaLnBrk="0" fontAlgn="base" hangingPunct="0">
        <a:spcBef>
          <a:spcPct val="20000"/>
        </a:spcBef>
        <a:spcAft>
          <a:spcPct val="0"/>
        </a:spcAft>
        <a:buBlip>
          <a:blip r:embed="rId14"/>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588" y="0"/>
            <a:ext cx="9144000" cy="9144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solidFill>
                <a:srgbClr val="000000"/>
              </a:solidFill>
            </a:endParaRPr>
          </a:p>
        </p:txBody>
      </p:sp>
      <p:pic>
        <p:nvPicPr>
          <p:cNvPr id="7171" name="Picture 6" descr="PNNL_Logo_2-Color_v2"/>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title"/>
          </p:nvPr>
        </p:nvSpPr>
        <p:spPr bwMode="auto">
          <a:xfrm>
            <a:off x="474663" y="460375"/>
            <a:ext cx="82042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7173" name="Rectangle 3"/>
          <p:cNvSpPr>
            <a:spLocks noGrp="1" noChangeArrowheads="1"/>
          </p:cNvSpPr>
          <p:nvPr>
            <p:ph type="body" idx="1"/>
          </p:nvPr>
        </p:nvSpPr>
        <p:spPr bwMode="auto">
          <a:xfrm>
            <a:off x="492125" y="1676400"/>
            <a:ext cx="81867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3"/>
          <p:cNvSpPr>
            <a:spLocks noGrp="1"/>
          </p:cNvSpPr>
          <p:nvPr>
            <p:ph type="ftr" sz="quarter" idx="3"/>
          </p:nvPr>
        </p:nvSpPr>
        <p:spPr bwMode="auto">
          <a:xfrm>
            <a:off x="180975" y="6424613"/>
            <a:ext cx="609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508746894"/>
      </p:ext>
    </p:extLst>
  </p:cSld>
  <p:clrMap bg1="lt1" tx1="dk1" bg2="lt2" tx2="dk2" accent1="accent1" accent2="accent2" accent3="accent3" accent4="accent4" accent5="accent5" accent6="accent6" hlink="hlink" folHlink="folHlink"/>
  <p:sldLayoutIdLst>
    <p:sldLayoutId id="2147485166" r:id="rId1"/>
    <p:sldLayoutId id="2147485167" r:id="rId2"/>
    <p:sldLayoutId id="2147485168" r:id="rId3"/>
    <p:sldLayoutId id="2147485169" r:id="rId4"/>
    <p:sldLayoutId id="2147485170" r:id="rId5"/>
    <p:sldLayoutId id="2147485171" r:id="rId6"/>
    <p:sldLayoutId id="2147485172" r:id="rId7"/>
    <p:sldLayoutId id="2147485173" r:id="rId8"/>
    <p:sldLayoutId id="2147485174" r:id="rId9"/>
    <p:sldLayoutId id="2147485175" r:id="rId10"/>
    <p:sldLayoutId id="2147485176" r:id="rId11"/>
    <p:sldLayoutId id="2147485177" r:id="rId12"/>
    <p:sldLayoutId id="2147485178" r:id="rId13"/>
    <p:sldLayoutId id="2147485179" r:id="rId14"/>
  </p:sldLayoutIdLst>
  <p:hf hdr="0" ftr="0" dt="0"/>
  <p:txStyles>
    <p:titleStyle>
      <a:lvl1pPr algn="l" rtl="0" eaLnBrk="0" fontAlgn="base" hangingPunct="0">
        <a:lnSpc>
          <a:spcPct val="85000"/>
        </a:lnSpc>
        <a:spcBef>
          <a:spcPct val="0"/>
        </a:spcBef>
        <a:spcAft>
          <a:spcPct val="0"/>
        </a:spcAft>
        <a:defRPr sz="3000">
          <a:solidFill>
            <a:schemeClr val="bg1"/>
          </a:solidFill>
          <a:latin typeface="+mj-lt"/>
          <a:ea typeface="+mj-ea"/>
          <a:cs typeface="+mj-cs"/>
        </a:defRPr>
      </a:lvl1pPr>
      <a:lvl2pPr algn="l" rtl="0" eaLnBrk="0" fontAlgn="base" hangingPunct="0">
        <a:lnSpc>
          <a:spcPct val="85000"/>
        </a:lnSpc>
        <a:spcBef>
          <a:spcPct val="0"/>
        </a:spcBef>
        <a:spcAft>
          <a:spcPct val="0"/>
        </a:spcAft>
        <a:defRPr sz="3000">
          <a:solidFill>
            <a:schemeClr val="bg1"/>
          </a:solidFill>
          <a:latin typeface="Arial" charset="0"/>
        </a:defRPr>
      </a:lvl2pPr>
      <a:lvl3pPr algn="l" rtl="0" eaLnBrk="0" fontAlgn="base" hangingPunct="0">
        <a:lnSpc>
          <a:spcPct val="85000"/>
        </a:lnSpc>
        <a:spcBef>
          <a:spcPct val="0"/>
        </a:spcBef>
        <a:spcAft>
          <a:spcPct val="0"/>
        </a:spcAft>
        <a:defRPr sz="3000">
          <a:solidFill>
            <a:schemeClr val="bg1"/>
          </a:solidFill>
          <a:latin typeface="Arial" charset="0"/>
        </a:defRPr>
      </a:lvl3pPr>
      <a:lvl4pPr algn="l" rtl="0" eaLnBrk="0" fontAlgn="base" hangingPunct="0">
        <a:lnSpc>
          <a:spcPct val="85000"/>
        </a:lnSpc>
        <a:spcBef>
          <a:spcPct val="0"/>
        </a:spcBef>
        <a:spcAft>
          <a:spcPct val="0"/>
        </a:spcAft>
        <a:defRPr sz="3000">
          <a:solidFill>
            <a:schemeClr val="bg1"/>
          </a:solidFill>
          <a:latin typeface="Arial" charset="0"/>
        </a:defRPr>
      </a:lvl4pPr>
      <a:lvl5pPr algn="l" rtl="0" eaLnBrk="0" fontAlgn="base" hangingPunct="0">
        <a:lnSpc>
          <a:spcPct val="85000"/>
        </a:lnSpc>
        <a:spcBef>
          <a:spcPct val="0"/>
        </a:spcBef>
        <a:spcAft>
          <a:spcPct val="0"/>
        </a:spcAft>
        <a:defRPr sz="3000">
          <a:solidFill>
            <a:schemeClr val="bg1"/>
          </a:solidFill>
          <a:latin typeface="Arial" charset="0"/>
        </a:defRPr>
      </a:lvl5pPr>
      <a:lvl6pPr marL="457200" algn="l" rtl="0" eaLnBrk="0" fontAlgn="base" hangingPunct="0">
        <a:lnSpc>
          <a:spcPct val="85000"/>
        </a:lnSpc>
        <a:spcBef>
          <a:spcPct val="0"/>
        </a:spcBef>
        <a:spcAft>
          <a:spcPct val="0"/>
        </a:spcAft>
        <a:defRPr sz="3000">
          <a:solidFill>
            <a:schemeClr val="bg1"/>
          </a:solidFill>
          <a:latin typeface="Arial" charset="0"/>
        </a:defRPr>
      </a:lvl6pPr>
      <a:lvl7pPr marL="914400" algn="l" rtl="0" eaLnBrk="0" fontAlgn="base" hangingPunct="0">
        <a:lnSpc>
          <a:spcPct val="85000"/>
        </a:lnSpc>
        <a:spcBef>
          <a:spcPct val="0"/>
        </a:spcBef>
        <a:spcAft>
          <a:spcPct val="0"/>
        </a:spcAft>
        <a:defRPr sz="3000">
          <a:solidFill>
            <a:schemeClr val="bg1"/>
          </a:solidFill>
          <a:latin typeface="Arial" charset="0"/>
        </a:defRPr>
      </a:lvl7pPr>
      <a:lvl8pPr marL="1371600" algn="l" rtl="0" eaLnBrk="0" fontAlgn="base" hangingPunct="0">
        <a:lnSpc>
          <a:spcPct val="85000"/>
        </a:lnSpc>
        <a:spcBef>
          <a:spcPct val="0"/>
        </a:spcBef>
        <a:spcAft>
          <a:spcPct val="0"/>
        </a:spcAft>
        <a:defRPr sz="3000">
          <a:solidFill>
            <a:schemeClr val="bg1"/>
          </a:solidFill>
          <a:latin typeface="Arial" charset="0"/>
        </a:defRPr>
      </a:lvl8pPr>
      <a:lvl9pPr marL="1828800" algn="l" rtl="0" eaLnBrk="0" fontAlgn="base" hangingPunct="0">
        <a:lnSpc>
          <a:spcPct val="85000"/>
        </a:lnSpc>
        <a:spcBef>
          <a:spcPct val="0"/>
        </a:spcBef>
        <a:spcAft>
          <a:spcPct val="0"/>
        </a:spcAft>
        <a:defRPr sz="3000">
          <a:solidFill>
            <a:schemeClr val="bg1"/>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7"/>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8"/>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9"/>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20"/>
        </a:buBlip>
        <a:defRPr sz="1600">
          <a:solidFill>
            <a:schemeClr val="tx1"/>
          </a:solidFill>
          <a:latin typeface="+mn-lt"/>
        </a:defRPr>
      </a:lvl4pPr>
      <a:lvl5pPr marL="2057400" indent="-228600" algn="l" rtl="0" eaLnBrk="0" fontAlgn="base" hangingPunct="0">
        <a:spcBef>
          <a:spcPct val="20000"/>
        </a:spcBef>
        <a:spcAft>
          <a:spcPct val="0"/>
        </a:spcAft>
        <a:buBlip>
          <a:blip r:embed="rId17"/>
        </a:buBlip>
        <a:defRPr sz="1400">
          <a:solidFill>
            <a:schemeClr val="tx1"/>
          </a:solidFill>
          <a:latin typeface="+mn-lt"/>
        </a:defRPr>
      </a:lvl5pPr>
      <a:lvl6pPr marL="2514600" indent="-228600" algn="l" rtl="0" eaLnBrk="0" fontAlgn="base" hangingPunct="0">
        <a:spcBef>
          <a:spcPct val="20000"/>
        </a:spcBef>
        <a:spcAft>
          <a:spcPct val="0"/>
        </a:spcAft>
        <a:buBlip>
          <a:blip r:embed="rId17"/>
        </a:buBlip>
        <a:defRPr sz="1400">
          <a:solidFill>
            <a:schemeClr val="tx1"/>
          </a:solidFill>
          <a:latin typeface="+mn-lt"/>
        </a:defRPr>
      </a:lvl6pPr>
      <a:lvl7pPr marL="2971800" indent="-228600" algn="l" rtl="0" eaLnBrk="0" fontAlgn="base" hangingPunct="0">
        <a:spcBef>
          <a:spcPct val="20000"/>
        </a:spcBef>
        <a:spcAft>
          <a:spcPct val="0"/>
        </a:spcAft>
        <a:buBlip>
          <a:blip r:embed="rId17"/>
        </a:buBlip>
        <a:defRPr sz="1400">
          <a:solidFill>
            <a:schemeClr val="tx1"/>
          </a:solidFill>
          <a:latin typeface="+mn-lt"/>
        </a:defRPr>
      </a:lvl7pPr>
      <a:lvl8pPr marL="3429000" indent="-228600" algn="l" rtl="0" eaLnBrk="0" fontAlgn="base" hangingPunct="0">
        <a:spcBef>
          <a:spcPct val="20000"/>
        </a:spcBef>
        <a:spcAft>
          <a:spcPct val="0"/>
        </a:spcAft>
        <a:buBlip>
          <a:blip r:embed="rId17"/>
        </a:buBlip>
        <a:defRPr sz="1400">
          <a:solidFill>
            <a:schemeClr val="tx1"/>
          </a:solidFill>
          <a:latin typeface="+mn-lt"/>
        </a:defRPr>
      </a:lvl8pPr>
      <a:lvl9pPr marL="3886200" indent="-228600" algn="l" rtl="0" eaLnBrk="0" fontAlgn="base" hangingPunct="0">
        <a:spcBef>
          <a:spcPct val="20000"/>
        </a:spcBef>
        <a:spcAft>
          <a:spcPct val="0"/>
        </a:spcAft>
        <a:buBlip>
          <a:blip r:embed="rId17"/>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588" y="0"/>
            <a:ext cx="9144000" cy="9144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pic>
        <p:nvPicPr>
          <p:cNvPr id="7171" name="Picture 6" descr="PNNL_Logo_2-Color_v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title"/>
          </p:nvPr>
        </p:nvSpPr>
        <p:spPr bwMode="auto">
          <a:xfrm>
            <a:off x="474663" y="460375"/>
            <a:ext cx="82042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7173" name="Rectangle 3"/>
          <p:cNvSpPr>
            <a:spLocks noGrp="1" noChangeArrowheads="1"/>
          </p:cNvSpPr>
          <p:nvPr>
            <p:ph type="body" idx="1"/>
          </p:nvPr>
        </p:nvSpPr>
        <p:spPr bwMode="auto">
          <a:xfrm>
            <a:off x="492125" y="1676400"/>
            <a:ext cx="81867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3"/>
          <p:cNvSpPr>
            <a:spLocks noGrp="1"/>
          </p:cNvSpPr>
          <p:nvPr>
            <p:ph type="ftr" sz="quarter" idx="3"/>
          </p:nvPr>
        </p:nvSpPr>
        <p:spPr bwMode="auto">
          <a:xfrm>
            <a:off x="180975" y="6424613"/>
            <a:ext cx="609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cs typeface="+mn-cs"/>
              </a:defRPr>
            </a:lvl1pPr>
          </a:lstStyle>
          <a:p>
            <a:pPr>
              <a:defRPr/>
            </a:pPr>
            <a:endParaRPr lang="en-US">
              <a:latin typeface="Times New Roman" pitchFamily="-80" charset="0"/>
            </a:endParaRPr>
          </a:p>
        </p:txBody>
      </p:sp>
    </p:spTree>
    <p:extLst>
      <p:ext uri="{BB962C8B-B14F-4D97-AF65-F5344CB8AC3E}">
        <p14:creationId xmlns:p14="http://schemas.microsoft.com/office/powerpoint/2010/main" val="2965343158"/>
      </p:ext>
    </p:extLst>
  </p:cSld>
  <p:clrMap bg1="lt1" tx1="dk1" bg2="lt2" tx2="dk2" accent1="accent1" accent2="accent2" accent3="accent3" accent4="accent4" accent5="accent5" accent6="accent6" hlink="hlink" folHlink="folHlink"/>
  <p:sldLayoutIdLst>
    <p:sldLayoutId id="2147485181" r:id="rId1"/>
    <p:sldLayoutId id="2147485182" r:id="rId2"/>
    <p:sldLayoutId id="2147485183" r:id="rId3"/>
    <p:sldLayoutId id="2147485184" r:id="rId4"/>
    <p:sldLayoutId id="2147485185" r:id="rId5"/>
    <p:sldLayoutId id="2147485186" r:id="rId6"/>
    <p:sldLayoutId id="2147485187" r:id="rId7"/>
    <p:sldLayoutId id="2147485188" r:id="rId8"/>
    <p:sldLayoutId id="2147485189" r:id="rId9"/>
    <p:sldLayoutId id="2147485190" r:id="rId10"/>
    <p:sldLayoutId id="2147485191" r:id="rId11"/>
    <p:sldLayoutId id="2147485192" r:id="rId12"/>
  </p:sldLayoutIdLst>
  <p:hf hdr="0" ftr="0" dt="0"/>
  <p:txStyles>
    <p:titleStyle>
      <a:lvl1pPr algn="l" rtl="0" eaLnBrk="0" fontAlgn="base" hangingPunct="0">
        <a:lnSpc>
          <a:spcPct val="85000"/>
        </a:lnSpc>
        <a:spcBef>
          <a:spcPct val="0"/>
        </a:spcBef>
        <a:spcAft>
          <a:spcPct val="0"/>
        </a:spcAft>
        <a:defRPr sz="3000">
          <a:solidFill>
            <a:schemeClr val="bg1"/>
          </a:solidFill>
          <a:latin typeface="+mj-lt"/>
          <a:ea typeface="+mj-ea"/>
          <a:cs typeface="+mj-cs"/>
        </a:defRPr>
      </a:lvl1pPr>
      <a:lvl2pPr algn="l" rtl="0" eaLnBrk="0" fontAlgn="base" hangingPunct="0">
        <a:lnSpc>
          <a:spcPct val="85000"/>
        </a:lnSpc>
        <a:spcBef>
          <a:spcPct val="0"/>
        </a:spcBef>
        <a:spcAft>
          <a:spcPct val="0"/>
        </a:spcAft>
        <a:defRPr sz="3000">
          <a:solidFill>
            <a:schemeClr val="bg1"/>
          </a:solidFill>
          <a:latin typeface="Arial" charset="0"/>
        </a:defRPr>
      </a:lvl2pPr>
      <a:lvl3pPr algn="l" rtl="0" eaLnBrk="0" fontAlgn="base" hangingPunct="0">
        <a:lnSpc>
          <a:spcPct val="85000"/>
        </a:lnSpc>
        <a:spcBef>
          <a:spcPct val="0"/>
        </a:spcBef>
        <a:spcAft>
          <a:spcPct val="0"/>
        </a:spcAft>
        <a:defRPr sz="3000">
          <a:solidFill>
            <a:schemeClr val="bg1"/>
          </a:solidFill>
          <a:latin typeface="Arial" charset="0"/>
        </a:defRPr>
      </a:lvl3pPr>
      <a:lvl4pPr algn="l" rtl="0" eaLnBrk="0" fontAlgn="base" hangingPunct="0">
        <a:lnSpc>
          <a:spcPct val="85000"/>
        </a:lnSpc>
        <a:spcBef>
          <a:spcPct val="0"/>
        </a:spcBef>
        <a:spcAft>
          <a:spcPct val="0"/>
        </a:spcAft>
        <a:defRPr sz="3000">
          <a:solidFill>
            <a:schemeClr val="bg1"/>
          </a:solidFill>
          <a:latin typeface="Arial" charset="0"/>
        </a:defRPr>
      </a:lvl4pPr>
      <a:lvl5pPr algn="l" rtl="0" eaLnBrk="0" fontAlgn="base" hangingPunct="0">
        <a:lnSpc>
          <a:spcPct val="85000"/>
        </a:lnSpc>
        <a:spcBef>
          <a:spcPct val="0"/>
        </a:spcBef>
        <a:spcAft>
          <a:spcPct val="0"/>
        </a:spcAft>
        <a:defRPr sz="3000">
          <a:solidFill>
            <a:schemeClr val="bg1"/>
          </a:solidFill>
          <a:latin typeface="Arial" charset="0"/>
        </a:defRPr>
      </a:lvl5pPr>
      <a:lvl6pPr marL="457200" algn="l" rtl="0" eaLnBrk="0" fontAlgn="base" hangingPunct="0">
        <a:lnSpc>
          <a:spcPct val="85000"/>
        </a:lnSpc>
        <a:spcBef>
          <a:spcPct val="0"/>
        </a:spcBef>
        <a:spcAft>
          <a:spcPct val="0"/>
        </a:spcAft>
        <a:defRPr sz="3000">
          <a:solidFill>
            <a:schemeClr val="bg1"/>
          </a:solidFill>
          <a:latin typeface="Arial" charset="0"/>
        </a:defRPr>
      </a:lvl6pPr>
      <a:lvl7pPr marL="914400" algn="l" rtl="0" eaLnBrk="0" fontAlgn="base" hangingPunct="0">
        <a:lnSpc>
          <a:spcPct val="85000"/>
        </a:lnSpc>
        <a:spcBef>
          <a:spcPct val="0"/>
        </a:spcBef>
        <a:spcAft>
          <a:spcPct val="0"/>
        </a:spcAft>
        <a:defRPr sz="3000">
          <a:solidFill>
            <a:schemeClr val="bg1"/>
          </a:solidFill>
          <a:latin typeface="Arial" charset="0"/>
        </a:defRPr>
      </a:lvl7pPr>
      <a:lvl8pPr marL="1371600" algn="l" rtl="0" eaLnBrk="0" fontAlgn="base" hangingPunct="0">
        <a:lnSpc>
          <a:spcPct val="85000"/>
        </a:lnSpc>
        <a:spcBef>
          <a:spcPct val="0"/>
        </a:spcBef>
        <a:spcAft>
          <a:spcPct val="0"/>
        </a:spcAft>
        <a:defRPr sz="3000">
          <a:solidFill>
            <a:schemeClr val="bg1"/>
          </a:solidFill>
          <a:latin typeface="Arial" charset="0"/>
        </a:defRPr>
      </a:lvl8pPr>
      <a:lvl9pPr marL="1828800" algn="l" rtl="0" eaLnBrk="0" fontAlgn="base" hangingPunct="0">
        <a:lnSpc>
          <a:spcPct val="85000"/>
        </a:lnSpc>
        <a:spcBef>
          <a:spcPct val="0"/>
        </a:spcBef>
        <a:spcAft>
          <a:spcPct val="0"/>
        </a:spcAft>
        <a:defRPr sz="3000">
          <a:solidFill>
            <a:schemeClr val="bg1"/>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5"/>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6"/>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7"/>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8"/>
        </a:buBlip>
        <a:defRPr sz="1600">
          <a:solidFill>
            <a:schemeClr val="tx1"/>
          </a:solidFill>
          <a:latin typeface="+mn-lt"/>
        </a:defRPr>
      </a:lvl4pPr>
      <a:lvl5pPr marL="2057400" indent="-228600" algn="l" rtl="0" eaLnBrk="0" fontAlgn="base" hangingPunct="0">
        <a:spcBef>
          <a:spcPct val="20000"/>
        </a:spcBef>
        <a:spcAft>
          <a:spcPct val="0"/>
        </a:spcAft>
        <a:buBlip>
          <a:blip r:embed="rId15"/>
        </a:buBlip>
        <a:defRPr sz="1400">
          <a:solidFill>
            <a:schemeClr val="tx1"/>
          </a:solidFill>
          <a:latin typeface="+mn-lt"/>
        </a:defRPr>
      </a:lvl5pPr>
      <a:lvl6pPr marL="2514600" indent="-228600" algn="l" rtl="0" eaLnBrk="0" fontAlgn="base" hangingPunct="0">
        <a:spcBef>
          <a:spcPct val="20000"/>
        </a:spcBef>
        <a:spcAft>
          <a:spcPct val="0"/>
        </a:spcAft>
        <a:buBlip>
          <a:blip r:embed="rId15"/>
        </a:buBlip>
        <a:defRPr sz="1400">
          <a:solidFill>
            <a:schemeClr val="tx1"/>
          </a:solidFill>
          <a:latin typeface="+mn-lt"/>
        </a:defRPr>
      </a:lvl6pPr>
      <a:lvl7pPr marL="2971800" indent="-228600" algn="l" rtl="0" eaLnBrk="0" fontAlgn="base" hangingPunct="0">
        <a:spcBef>
          <a:spcPct val="20000"/>
        </a:spcBef>
        <a:spcAft>
          <a:spcPct val="0"/>
        </a:spcAft>
        <a:buBlip>
          <a:blip r:embed="rId15"/>
        </a:buBlip>
        <a:defRPr sz="1400">
          <a:solidFill>
            <a:schemeClr val="tx1"/>
          </a:solidFill>
          <a:latin typeface="+mn-lt"/>
        </a:defRPr>
      </a:lvl7pPr>
      <a:lvl8pPr marL="3429000" indent="-228600" algn="l" rtl="0" eaLnBrk="0" fontAlgn="base" hangingPunct="0">
        <a:spcBef>
          <a:spcPct val="20000"/>
        </a:spcBef>
        <a:spcAft>
          <a:spcPct val="0"/>
        </a:spcAft>
        <a:buBlip>
          <a:blip r:embed="rId15"/>
        </a:buBlip>
        <a:defRPr sz="1400">
          <a:solidFill>
            <a:schemeClr val="tx1"/>
          </a:solidFill>
          <a:latin typeface="+mn-lt"/>
        </a:defRPr>
      </a:lvl8pPr>
      <a:lvl9pPr marL="3886200" indent="-228600" algn="l" rtl="0" eaLnBrk="0" fontAlgn="base" hangingPunct="0">
        <a:spcBef>
          <a:spcPct val="20000"/>
        </a:spcBef>
        <a:spcAft>
          <a:spcPct val="0"/>
        </a:spcAft>
        <a:buBlip>
          <a:blip r:embed="rId15"/>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93700"/>
            <a:ext cx="6867525" cy="1133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Slide Number Placeholder 5"/>
          <p:cNvSpPr>
            <a:spLocks noGrp="1"/>
          </p:cNvSpPr>
          <p:nvPr>
            <p:ph type="sldNum" sz="quarter" idx="4"/>
          </p:nvPr>
        </p:nvSpPr>
        <p:spPr>
          <a:xfrm>
            <a:off x="79375" y="6575425"/>
            <a:ext cx="387350" cy="282575"/>
          </a:xfrm>
          <a:prstGeom prst="rect">
            <a:avLst/>
          </a:prstGeom>
        </p:spPr>
        <p:txBody>
          <a:bodyPr/>
          <a:lstStyle>
            <a:lvl1pPr algn="l">
              <a:defRPr sz="1100" smtClean="0">
                <a:solidFill>
                  <a:schemeClr val="tx1">
                    <a:lumMod val="50000"/>
                    <a:lumOff val="50000"/>
                  </a:schemeClr>
                </a:solidFill>
                <a:latin typeface="Myriad Pro" pitchFamily="34" charset="0"/>
              </a:defRPr>
            </a:lvl1pPr>
          </a:lstStyle>
          <a:p>
            <a:pPr>
              <a:defRPr/>
            </a:pPr>
            <a:fld id="{5D018872-DE1D-48EB-9DE3-ACC43A82594B}" type="slidenum">
              <a:rPr lang="en-US">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157396218"/>
      </p:ext>
    </p:extLst>
  </p:cSld>
  <p:clrMap bg1="lt1" tx1="dk1" bg2="lt2" tx2="dk2" accent1="accent1" accent2="accent2" accent3="accent3" accent4="accent4" accent5="accent5" accent6="accent6" hlink="hlink" folHlink="folHlink"/>
  <p:sldLayoutIdLst>
    <p:sldLayoutId id="2147485194" r:id="rId1"/>
    <p:sldLayoutId id="2147485195" r:id="rId2"/>
    <p:sldLayoutId id="2147485196" r:id="rId3"/>
    <p:sldLayoutId id="2147485197" r:id="rId4"/>
    <p:sldLayoutId id="2147485198" r:id="rId5"/>
    <p:sldLayoutId id="2147485199" r:id="rId6"/>
  </p:sldLayoutIdLst>
  <p:hf hdr="0" ftr="0" dt="0"/>
  <p:txStyles>
    <p:titleStyle>
      <a:lvl1pPr algn="l" rtl="0" eaLnBrk="1" fontAlgn="base" hangingPunct="1">
        <a:spcBef>
          <a:spcPct val="0"/>
        </a:spcBef>
        <a:spcAft>
          <a:spcPct val="0"/>
        </a:spcAft>
        <a:defRPr sz="3200" kern="1200">
          <a:solidFill>
            <a:srgbClr val="8DC63F"/>
          </a:solidFill>
          <a:latin typeface="Myriad Pro" pitchFamily="34" charset="0"/>
          <a:ea typeface="+mj-ea"/>
          <a:cs typeface="+mj-cs"/>
        </a:defRPr>
      </a:lvl1pPr>
      <a:lvl2pPr algn="l" rtl="0" eaLnBrk="1" fontAlgn="base" hangingPunct="1">
        <a:spcBef>
          <a:spcPct val="0"/>
        </a:spcBef>
        <a:spcAft>
          <a:spcPct val="0"/>
        </a:spcAft>
        <a:defRPr sz="3200">
          <a:solidFill>
            <a:srgbClr val="8DC63F"/>
          </a:solidFill>
          <a:latin typeface="Myriad Pro" pitchFamily="34" charset="0"/>
        </a:defRPr>
      </a:lvl2pPr>
      <a:lvl3pPr algn="l" rtl="0" eaLnBrk="1" fontAlgn="base" hangingPunct="1">
        <a:spcBef>
          <a:spcPct val="0"/>
        </a:spcBef>
        <a:spcAft>
          <a:spcPct val="0"/>
        </a:spcAft>
        <a:defRPr sz="3200">
          <a:solidFill>
            <a:srgbClr val="8DC63F"/>
          </a:solidFill>
          <a:latin typeface="Myriad Pro" pitchFamily="34" charset="0"/>
        </a:defRPr>
      </a:lvl3pPr>
      <a:lvl4pPr algn="l" rtl="0" eaLnBrk="1" fontAlgn="base" hangingPunct="1">
        <a:spcBef>
          <a:spcPct val="0"/>
        </a:spcBef>
        <a:spcAft>
          <a:spcPct val="0"/>
        </a:spcAft>
        <a:defRPr sz="3200">
          <a:solidFill>
            <a:srgbClr val="8DC63F"/>
          </a:solidFill>
          <a:latin typeface="Myriad Pro" pitchFamily="34" charset="0"/>
        </a:defRPr>
      </a:lvl4pPr>
      <a:lvl5pPr algn="l" rtl="0" eaLnBrk="1" fontAlgn="base" hangingPunct="1">
        <a:spcBef>
          <a:spcPct val="0"/>
        </a:spcBef>
        <a:spcAft>
          <a:spcPct val="0"/>
        </a:spcAft>
        <a:defRPr sz="3200">
          <a:solidFill>
            <a:srgbClr val="8DC63F"/>
          </a:solidFill>
          <a:latin typeface="Myriad Pro"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Adobe Garamond Pro" pitchFamily="18" charset="0"/>
          <a:ea typeface="+mn-ea"/>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Adobe Garamond Pro" pitchFamily="18" charset="0"/>
          <a:ea typeface="+mn-ea"/>
          <a:cs typeface="+mn-cs"/>
        </a:defRPr>
      </a:lvl2pPr>
      <a:lvl3pPr marL="1143000" indent="-228600" algn="l" rtl="0" eaLnBrk="1" fontAlgn="base" hangingPunct="1">
        <a:spcBef>
          <a:spcPct val="20000"/>
        </a:spcBef>
        <a:spcAft>
          <a:spcPct val="0"/>
        </a:spcAft>
        <a:buFont typeface="Arial" pitchFamily="34" charset="0"/>
        <a:buChar char="•"/>
        <a:defRPr kern="1200">
          <a:solidFill>
            <a:schemeClr val="tx1"/>
          </a:solidFill>
          <a:latin typeface="Adobe Garamond Pro" pitchFamily="18" charset="0"/>
          <a:ea typeface="+mn-ea"/>
          <a:cs typeface="+mn-cs"/>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Adobe Garamond Pro" pitchFamily="18" charset="0"/>
          <a:ea typeface="+mn-ea"/>
          <a:cs typeface="+mn-cs"/>
        </a:defRPr>
      </a:lvl4pPr>
      <a:lvl5pPr marL="2057400" indent="-228600" algn="l" rtl="0" eaLnBrk="1" fontAlgn="base" hangingPunct="1">
        <a:spcBef>
          <a:spcPct val="20000"/>
        </a:spcBef>
        <a:spcAft>
          <a:spcPct val="0"/>
        </a:spcAft>
        <a:buFont typeface="Arial" pitchFamily="34" charset="0"/>
        <a:buChar char="»"/>
        <a:defRPr sz="1600" kern="1200">
          <a:solidFill>
            <a:schemeClr val="tx1"/>
          </a:solidFill>
          <a:latin typeface="Adobe Garamond Pro"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496888" y="1308100"/>
            <a:ext cx="10429876" cy="5908675"/>
            <a:chOff x="-313" y="824"/>
            <a:chExt cx="6570" cy="3722"/>
          </a:xfrm>
        </p:grpSpPr>
        <p:sp>
          <p:nvSpPr>
            <p:cNvPr id="404483" name="Rectangle 3"/>
            <p:cNvSpPr>
              <a:spLocks noChangeArrowheads="1"/>
            </p:cNvSpPr>
            <p:nvPr userDrawn="1"/>
          </p:nvSpPr>
          <p:spPr bwMode="hidden">
            <a:xfrm rot="20798144" flipV="1">
              <a:off x="-14" y="1033"/>
              <a:ext cx="1744"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484" name="Rectangle 4"/>
            <p:cNvSpPr>
              <a:spLocks noChangeArrowheads="1"/>
            </p:cNvSpPr>
            <p:nvPr userDrawn="1"/>
          </p:nvSpPr>
          <p:spPr bwMode="hidden">
            <a:xfrm rot="20774366" flipV="1">
              <a:off x="-24" y="1127"/>
              <a:ext cx="2033"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485" name="Rectangle 5"/>
            <p:cNvSpPr>
              <a:spLocks noChangeArrowheads="1"/>
            </p:cNvSpPr>
            <p:nvPr userDrawn="1"/>
          </p:nvSpPr>
          <p:spPr bwMode="hidden">
            <a:xfrm rot="20757421" flipV="1">
              <a:off x="-27" y="1198"/>
              <a:ext cx="2246"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486" name="Rectangle 6"/>
            <p:cNvSpPr>
              <a:spLocks noChangeArrowheads="1"/>
            </p:cNvSpPr>
            <p:nvPr userDrawn="1"/>
          </p:nvSpPr>
          <p:spPr bwMode="hidden">
            <a:xfrm rot="20684206" flipV="1">
              <a:off x="-43" y="1283"/>
              <a:ext cx="2476"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487" name="Rectangle 7"/>
            <p:cNvSpPr>
              <a:spLocks noChangeArrowheads="1"/>
            </p:cNvSpPr>
            <p:nvPr userDrawn="1"/>
          </p:nvSpPr>
          <p:spPr bwMode="hidden">
            <a:xfrm rot="20631226" flipV="1">
              <a:off x="-51" y="1397"/>
              <a:ext cx="2770"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488" name="Rectangle 8"/>
            <p:cNvSpPr>
              <a:spLocks noChangeArrowheads="1"/>
            </p:cNvSpPr>
            <p:nvPr userDrawn="1"/>
          </p:nvSpPr>
          <p:spPr bwMode="hidden">
            <a:xfrm rot="20554235" flipV="1">
              <a:off x="-65" y="1523"/>
              <a:ext cx="3058"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489" name="Rectangle 9"/>
            <p:cNvSpPr>
              <a:spLocks noChangeArrowheads="1"/>
            </p:cNvSpPr>
            <p:nvPr userDrawn="1"/>
          </p:nvSpPr>
          <p:spPr bwMode="hidden">
            <a:xfrm rot="20466593" flipV="1">
              <a:off x="-93" y="1694"/>
              <a:ext cx="3403"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490" name="Rectangle 10"/>
            <p:cNvSpPr>
              <a:spLocks noChangeArrowheads="1"/>
            </p:cNvSpPr>
            <p:nvPr userDrawn="1"/>
          </p:nvSpPr>
          <p:spPr bwMode="hidden">
            <a:xfrm rot="20343219" flipV="1">
              <a:off x="-99" y="1863"/>
              <a:ext cx="3749"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491" name="Rectangle 11"/>
            <p:cNvSpPr>
              <a:spLocks noChangeArrowheads="1"/>
            </p:cNvSpPr>
            <p:nvPr userDrawn="1"/>
          </p:nvSpPr>
          <p:spPr bwMode="hidden">
            <a:xfrm rot="20211065" flipV="1">
              <a:off x="-165" y="2053"/>
              <a:ext cx="4209"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492" name="Rectangle 12"/>
            <p:cNvSpPr>
              <a:spLocks noChangeArrowheads="1"/>
            </p:cNvSpPr>
            <p:nvPr userDrawn="1"/>
          </p:nvSpPr>
          <p:spPr bwMode="hidden">
            <a:xfrm rot="20102912" flipV="1">
              <a:off x="-214" y="2289"/>
              <a:ext cx="4612"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493" name="Rectangle 13"/>
            <p:cNvSpPr>
              <a:spLocks noChangeArrowheads="1"/>
            </p:cNvSpPr>
            <p:nvPr userDrawn="1"/>
          </p:nvSpPr>
          <p:spPr bwMode="hidden">
            <a:xfrm rot="19923405" flipV="1">
              <a:off x="-313" y="2617"/>
              <a:ext cx="5200"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494" name="Rectangle 14"/>
            <p:cNvSpPr>
              <a:spLocks noChangeArrowheads="1"/>
            </p:cNvSpPr>
            <p:nvPr userDrawn="1"/>
          </p:nvSpPr>
          <p:spPr bwMode="hidden">
            <a:xfrm rot="19686284" flipV="1">
              <a:off x="9" y="2881"/>
              <a:ext cx="5401"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495" name="Rectangle 15"/>
            <p:cNvSpPr>
              <a:spLocks noChangeArrowheads="1"/>
            </p:cNvSpPr>
            <p:nvPr userDrawn="1"/>
          </p:nvSpPr>
          <p:spPr bwMode="hidden">
            <a:xfrm rot="19383534" flipV="1">
              <a:off x="1319" y="2928"/>
              <a:ext cx="4612"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496" name="Rectangle 16"/>
            <p:cNvSpPr>
              <a:spLocks noChangeArrowheads="1"/>
            </p:cNvSpPr>
            <p:nvPr userDrawn="1"/>
          </p:nvSpPr>
          <p:spPr bwMode="hidden">
            <a:xfrm rot="18994182" flipV="1">
              <a:off x="2681" y="3071"/>
              <a:ext cx="3576"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497" name="Rectangle 17"/>
            <p:cNvSpPr>
              <a:spLocks noChangeArrowheads="1"/>
            </p:cNvSpPr>
            <p:nvPr userDrawn="1"/>
          </p:nvSpPr>
          <p:spPr bwMode="hidden">
            <a:xfrm rot="18603245" flipV="1">
              <a:off x="4053" y="3503"/>
              <a:ext cx="2079" cy="6"/>
            </a:xfrm>
            <a:prstGeom prst="rect">
              <a:avLst/>
            </a:prstGeom>
            <a:solidFill>
              <a:srgbClr val="859EC6">
                <a:alpha val="14999"/>
              </a:srgbClr>
            </a:solidFill>
            <a:ln w="9525">
              <a:noFill/>
              <a:miter lim="800000"/>
              <a:headEnd/>
              <a:tailEnd/>
            </a:ln>
            <a:effectLst/>
          </p:spPr>
          <p:txBody>
            <a:bodyPr rot="10800000" vert="eaVert"/>
            <a:lstStyle/>
            <a:p>
              <a:pPr algn="ctr">
                <a:defRPr/>
              </a:pPr>
              <a:endParaRPr lang="en-US">
                <a:effectLst>
                  <a:outerShdw blurRad="38100" dist="38100" dir="2700000" algn="tl">
                    <a:srgbClr val="FFFFFF"/>
                  </a:outerShdw>
                </a:effectLst>
              </a:endParaRPr>
            </a:p>
          </p:txBody>
        </p:sp>
        <p:sp>
          <p:nvSpPr>
            <p:cNvPr id="404498" name="Rectangle 18"/>
            <p:cNvSpPr>
              <a:spLocks noChangeArrowheads="1"/>
            </p:cNvSpPr>
            <p:nvPr userDrawn="1"/>
          </p:nvSpPr>
          <p:spPr bwMode="hidden">
            <a:xfrm rot="39991575" flipH="1" flipV="1">
              <a:off x="5368" y="4167"/>
              <a:ext cx="501" cy="6"/>
            </a:xfrm>
            <a:prstGeom prst="rect">
              <a:avLst/>
            </a:prstGeom>
            <a:solidFill>
              <a:srgbClr val="859EC6">
                <a:alpha val="14999"/>
              </a:srgbClr>
            </a:solidFill>
            <a:ln w="9525">
              <a:noFill/>
              <a:miter lim="800000"/>
              <a:headEnd/>
              <a:tailEnd/>
            </a:ln>
            <a:effectLst/>
          </p:spPr>
          <p:txBody>
            <a:bodyPr rot="10800000" vert="eaVert"/>
            <a:lstStyle/>
            <a:p>
              <a:pPr algn="ctr">
                <a:defRPr/>
              </a:pPr>
              <a:endParaRPr lang="en-US">
                <a:effectLst>
                  <a:outerShdw blurRad="38100" dist="38100" dir="2700000" algn="tl">
                    <a:srgbClr val="FFFFFF"/>
                  </a:outerShdw>
                </a:effectLst>
              </a:endParaRPr>
            </a:p>
          </p:txBody>
        </p:sp>
        <p:sp>
          <p:nvSpPr>
            <p:cNvPr id="404499" name="Rectangle 19"/>
            <p:cNvSpPr>
              <a:spLocks noChangeArrowheads="1"/>
            </p:cNvSpPr>
            <p:nvPr userDrawn="1"/>
          </p:nvSpPr>
          <p:spPr bwMode="hidden">
            <a:xfrm rot="-20541361">
              <a:off x="-146" y="2360"/>
              <a:ext cx="6046"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404500" name="Rectangle 20"/>
            <p:cNvSpPr>
              <a:spLocks noChangeArrowheads="1"/>
            </p:cNvSpPr>
            <p:nvPr userDrawn="1"/>
          </p:nvSpPr>
          <p:spPr bwMode="hidden">
            <a:xfrm rot="-20036206">
              <a:off x="-198" y="3396"/>
              <a:ext cx="4142"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404501" name="Rectangle 21"/>
            <p:cNvSpPr>
              <a:spLocks noChangeArrowheads="1"/>
            </p:cNvSpPr>
            <p:nvPr userDrawn="1"/>
          </p:nvSpPr>
          <p:spPr bwMode="hidden">
            <a:xfrm rot="1732981">
              <a:off x="-165" y="3624"/>
              <a:ext cx="2804"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404502" name="Rectangle 22"/>
            <p:cNvSpPr>
              <a:spLocks noChangeArrowheads="1"/>
            </p:cNvSpPr>
            <p:nvPr userDrawn="1"/>
          </p:nvSpPr>
          <p:spPr bwMode="hidden">
            <a:xfrm rot="1969083">
              <a:off x="-110" y="3922"/>
              <a:ext cx="1400"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404503" name="Rectangle 23"/>
            <p:cNvSpPr>
              <a:spLocks noChangeArrowheads="1"/>
            </p:cNvSpPr>
            <p:nvPr userDrawn="1"/>
          </p:nvSpPr>
          <p:spPr bwMode="hidden">
            <a:xfrm rot="-20213826">
              <a:off x="-216" y="3221"/>
              <a:ext cx="5477"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404504" name="Rectangle 24"/>
            <p:cNvSpPr>
              <a:spLocks noChangeArrowheads="1"/>
            </p:cNvSpPr>
            <p:nvPr userDrawn="1"/>
          </p:nvSpPr>
          <p:spPr bwMode="hidden">
            <a:xfrm rot="22583969">
              <a:off x="-115" y="2129"/>
              <a:ext cx="6016"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404505" name="Rectangle 25"/>
            <p:cNvSpPr>
              <a:spLocks noChangeArrowheads="1"/>
            </p:cNvSpPr>
            <p:nvPr userDrawn="1"/>
          </p:nvSpPr>
          <p:spPr bwMode="hidden">
            <a:xfrm rot="930109" flipV="1">
              <a:off x="80" y="1946"/>
              <a:ext cx="5756"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506" name="Rectangle 26"/>
            <p:cNvSpPr>
              <a:spLocks noChangeArrowheads="1"/>
            </p:cNvSpPr>
            <p:nvPr userDrawn="1"/>
          </p:nvSpPr>
          <p:spPr bwMode="hidden">
            <a:xfrm rot="-20731987">
              <a:off x="374" y="1802"/>
              <a:ext cx="5475"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404507" name="Rectangle 27"/>
            <p:cNvSpPr>
              <a:spLocks noChangeArrowheads="1"/>
            </p:cNvSpPr>
            <p:nvPr userDrawn="1"/>
          </p:nvSpPr>
          <p:spPr bwMode="hidden">
            <a:xfrm rot="-64024402">
              <a:off x="848" y="1582"/>
              <a:ext cx="4976"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404508" name="Rectangle 28"/>
            <p:cNvSpPr>
              <a:spLocks noChangeArrowheads="1"/>
            </p:cNvSpPr>
            <p:nvPr userDrawn="1"/>
          </p:nvSpPr>
          <p:spPr bwMode="hidden">
            <a:xfrm rot="-42464612">
              <a:off x="1053" y="1476"/>
              <a:ext cx="4759"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404509" name="Rectangle 29"/>
            <p:cNvSpPr>
              <a:spLocks noChangeArrowheads="1"/>
            </p:cNvSpPr>
            <p:nvPr userDrawn="1"/>
          </p:nvSpPr>
          <p:spPr bwMode="hidden">
            <a:xfrm rot="-20907336">
              <a:off x="1244" y="1377"/>
              <a:ext cx="4557" cy="6"/>
            </a:xfrm>
            <a:prstGeom prst="rect">
              <a:avLst/>
            </a:prstGeom>
            <a:solidFill>
              <a:srgbClr val="859EC6">
                <a:alpha val="14999"/>
              </a:srgbClr>
            </a:solidFill>
            <a:ln w="9525">
              <a:noFill/>
              <a:miter lim="800000"/>
              <a:headEnd/>
              <a:tailEnd/>
            </a:ln>
            <a:effectLst/>
          </p:spPr>
          <p:txBody>
            <a:bodyPr/>
            <a:lstStyle/>
            <a:p>
              <a:pPr algn="ctr">
                <a:defRPr/>
              </a:pPr>
              <a:endParaRPr lang="en-US">
                <a:effectLst>
                  <a:outerShdw blurRad="38100" dist="38100" dir="2700000" algn="tl">
                    <a:srgbClr val="FFFFFF"/>
                  </a:outerShdw>
                </a:effectLst>
              </a:endParaRPr>
            </a:p>
          </p:txBody>
        </p:sp>
        <p:sp>
          <p:nvSpPr>
            <p:cNvPr id="404510" name="Rectangle 30"/>
            <p:cNvSpPr>
              <a:spLocks noChangeArrowheads="1"/>
            </p:cNvSpPr>
            <p:nvPr userDrawn="1"/>
          </p:nvSpPr>
          <p:spPr bwMode="hidden">
            <a:xfrm rot="655690" flipV="1">
              <a:off x="1487" y="1305"/>
              <a:ext cx="4314"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511" name="Rectangle 31"/>
            <p:cNvSpPr>
              <a:spLocks noChangeArrowheads="1"/>
            </p:cNvSpPr>
            <p:nvPr userDrawn="1"/>
          </p:nvSpPr>
          <p:spPr bwMode="hidden">
            <a:xfrm rot="636921" flipV="1">
              <a:off x="1650" y="1218"/>
              <a:ext cx="4154"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512" name="Rectangle 32"/>
            <p:cNvSpPr>
              <a:spLocks noChangeArrowheads="1"/>
            </p:cNvSpPr>
            <p:nvPr userDrawn="1"/>
          </p:nvSpPr>
          <p:spPr bwMode="hidden">
            <a:xfrm rot="803987" flipV="1">
              <a:off x="611" y="1684"/>
              <a:ext cx="5204"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513" name="Rectangle 33"/>
            <p:cNvSpPr>
              <a:spLocks noChangeArrowheads="1"/>
            </p:cNvSpPr>
            <p:nvPr userDrawn="1"/>
          </p:nvSpPr>
          <p:spPr bwMode="hidden">
            <a:xfrm rot="1273217" flipV="1">
              <a:off x="-204" y="2976"/>
              <a:ext cx="6150"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404514" name="Rectangle 34"/>
            <p:cNvSpPr>
              <a:spLocks noChangeArrowheads="1"/>
            </p:cNvSpPr>
            <p:nvPr userDrawn="1"/>
          </p:nvSpPr>
          <p:spPr bwMode="hidden">
            <a:xfrm rot="1169729" flipV="1">
              <a:off x="-174" y="2663"/>
              <a:ext cx="6104" cy="6"/>
            </a:xfrm>
            <a:prstGeom prst="rect">
              <a:avLst/>
            </a:prstGeom>
            <a:solidFill>
              <a:srgbClr val="859EC6">
                <a:alpha val="14999"/>
              </a:srgbClr>
            </a:solidFill>
            <a:ln w="9525">
              <a:noFill/>
              <a:miter lim="800000"/>
              <a:headEnd/>
              <a:tailEnd/>
            </a:ln>
            <a:effectLst/>
          </p:spPr>
          <p:txBody>
            <a:bodyPr rot="10800000"/>
            <a:lstStyle/>
            <a:p>
              <a:pPr algn="ctr">
                <a:defRPr/>
              </a:pPr>
              <a:endParaRPr lang="en-US">
                <a:effectLst>
                  <a:outerShdw blurRad="38100" dist="38100" dir="2700000" algn="tl">
                    <a:srgbClr val="FFFFFF"/>
                  </a:outerShdw>
                </a:effectLst>
              </a:endParaRPr>
            </a:p>
          </p:txBody>
        </p:sp>
        <p:sp>
          <p:nvSpPr>
            <p:cNvPr id="2102" name="Oval 35"/>
            <p:cNvSpPr>
              <a:spLocks noChangeArrowheads="1"/>
            </p:cNvSpPr>
            <p:nvPr/>
          </p:nvSpPr>
          <p:spPr bwMode="hidden">
            <a:xfrm>
              <a:off x="740" y="3359"/>
              <a:ext cx="168" cy="96"/>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3" name="Oval 36"/>
            <p:cNvSpPr>
              <a:spLocks noChangeArrowheads="1"/>
            </p:cNvSpPr>
            <p:nvPr/>
          </p:nvSpPr>
          <p:spPr bwMode="hidden">
            <a:xfrm>
              <a:off x="236" y="3074"/>
              <a:ext cx="168" cy="9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4" name="Oval 37"/>
            <p:cNvSpPr>
              <a:spLocks noChangeArrowheads="1"/>
            </p:cNvSpPr>
            <p:nvPr/>
          </p:nvSpPr>
          <p:spPr bwMode="hidden">
            <a:xfrm>
              <a:off x="159" y="3652"/>
              <a:ext cx="196" cy="106"/>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5" name="Oval 38"/>
            <p:cNvSpPr>
              <a:spLocks noChangeArrowheads="1"/>
            </p:cNvSpPr>
            <p:nvPr/>
          </p:nvSpPr>
          <p:spPr bwMode="hidden">
            <a:xfrm>
              <a:off x="2077" y="2661"/>
              <a:ext cx="156" cy="8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6" name="Oval 39"/>
            <p:cNvSpPr>
              <a:spLocks noChangeArrowheads="1"/>
            </p:cNvSpPr>
            <p:nvPr/>
          </p:nvSpPr>
          <p:spPr bwMode="hidden">
            <a:xfrm>
              <a:off x="1223" y="3076"/>
              <a:ext cx="168" cy="9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7" name="Oval 40"/>
            <p:cNvSpPr>
              <a:spLocks noChangeArrowheads="1"/>
            </p:cNvSpPr>
            <p:nvPr/>
          </p:nvSpPr>
          <p:spPr bwMode="hidden">
            <a:xfrm>
              <a:off x="1686" y="2857"/>
              <a:ext cx="156" cy="9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8" name="Oval 41"/>
            <p:cNvSpPr>
              <a:spLocks noChangeArrowheads="1"/>
            </p:cNvSpPr>
            <p:nvPr/>
          </p:nvSpPr>
          <p:spPr bwMode="hidden">
            <a:xfrm>
              <a:off x="750" y="2839"/>
              <a:ext cx="151" cy="8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9" name="Oval 42"/>
            <p:cNvSpPr>
              <a:spLocks noChangeArrowheads="1"/>
            </p:cNvSpPr>
            <p:nvPr/>
          </p:nvSpPr>
          <p:spPr bwMode="hidden">
            <a:xfrm>
              <a:off x="367" y="2656"/>
              <a:ext cx="150" cy="8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0" name="Oval 43"/>
            <p:cNvSpPr>
              <a:spLocks noChangeArrowheads="1"/>
            </p:cNvSpPr>
            <p:nvPr/>
          </p:nvSpPr>
          <p:spPr bwMode="hidden">
            <a:xfrm>
              <a:off x="1172" y="2642"/>
              <a:ext cx="156" cy="8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1" name="Oval 44"/>
            <p:cNvSpPr>
              <a:spLocks noChangeArrowheads="1"/>
            </p:cNvSpPr>
            <p:nvPr/>
          </p:nvSpPr>
          <p:spPr bwMode="hidden">
            <a:xfrm>
              <a:off x="2401" y="2485"/>
              <a:ext cx="156" cy="8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2" name="Oval 45"/>
            <p:cNvSpPr>
              <a:spLocks noChangeArrowheads="1"/>
            </p:cNvSpPr>
            <p:nvPr/>
          </p:nvSpPr>
          <p:spPr bwMode="hidden">
            <a:xfrm>
              <a:off x="1910" y="2314"/>
              <a:ext cx="134" cy="7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3" name="Oval 46"/>
            <p:cNvSpPr>
              <a:spLocks noChangeArrowheads="1"/>
            </p:cNvSpPr>
            <p:nvPr/>
          </p:nvSpPr>
          <p:spPr bwMode="hidden">
            <a:xfrm>
              <a:off x="2254" y="2154"/>
              <a:ext cx="134"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4" name="Oval 47"/>
            <p:cNvSpPr>
              <a:spLocks noChangeArrowheads="1"/>
            </p:cNvSpPr>
            <p:nvPr/>
          </p:nvSpPr>
          <p:spPr bwMode="hidden">
            <a:xfrm>
              <a:off x="2742" y="2305"/>
              <a:ext cx="140" cy="72"/>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5" name="Oval 48"/>
            <p:cNvSpPr>
              <a:spLocks noChangeArrowheads="1"/>
            </p:cNvSpPr>
            <p:nvPr/>
          </p:nvSpPr>
          <p:spPr bwMode="hidden">
            <a:xfrm>
              <a:off x="2812" y="1898"/>
              <a:ext cx="129"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6" name="Oval 49"/>
            <p:cNvSpPr>
              <a:spLocks noChangeArrowheads="1"/>
            </p:cNvSpPr>
            <p:nvPr/>
          </p:nvSpPr>
          <p:spPr bwMode="hidden">
            <a:xfrm>
              <a:off x="3721" y="1792"/>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7" name="Oval 50"/>
            <p:cNvSpPr>
              <a:spLocks noChangeArrowheads="1"/>
            </p:cNvSpPr>
            <p:nvPr/>
          </p:nvSpPr>
          <p:spPr bwMode="hidden">
            <a:xfrm>
              <a:off x="3528" y="1896"/>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8" name="Oval 51"/>
            <p:cNvSpPr>
              <a:spLocks noChangeArrowheads="1"/>
            </p:cNvSpPr>
            <p:nvPr/>
          </p:nvSpPr>
          <p:spPr bwMode="hidden">
            <a:xfrm>
              <a:off x="3064" y="1778"/>
              <a:ext cx="128" cy="62"/>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9" name="Oval 52"/>
            <p:cNvSpPr>
              <a:spLocks noChangeArrowheads="1"/>
            </p:cNvSpPr>
            <p:nvPr/>
          </p:nvSpPr>
          <p:spPr bwMode="hidden">
            <a:xfrm>
              <a:off x="3277" y="2024"/>
              <a:ext cx="134" cy="7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0" name="Oval 53"/>
            <p:cNvSpPr>
              <a:spLocks noChangeArrowheads="1"/>
            </p:cNvSpPr>
            <p:nvPr/>
          </p:nvSpPr>
          <p:spPr bwMode="hidden">
            <a:xfrm>
              <a:off x="3027" y="2160"/>
              <a:ext cx="133"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1" name="Oval 54"/>
            <p:cNvSpPr>
              <a:spLocks noChangeArrowheads="1"/>
            </p:cNvSpPr>
            <p:nvPr/>
          </p:nvSpPr>
          <p:spPr bwMode="hidden">
            <a:xfrm>
              <a:off x="1569" y="2453"/>
              <a:ext cx="150" cy="9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2" name="Oval 55"/>
            <p:cNvSpPr>
              <a:spLocks noChangeArrowheads="1"/>
            </p:cNvSpPr>
            <p:nvPr/>
          </p:nvSpPr>
          <p:spPr bwMode="hidden">
            <a:xfrm>
              <a:off x="1863" y="2028"/>
              <a:ext cx="139"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3" name="Oval 56"/>
            <p:cNvSpPr>
              <a:spLocks noChangeArrowheads="1"/>
            </p:cNvSpPr>
            <p:nvPr/>
          </p:nvSpPr>
          <p:spPr bwMode="hidden">
            <a:xfrm>
              <a:off x="1513" y="2175"/>
              <a:ext cx="139"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4" name="Oval 57"/>
            <p:cNvSpPr>
              <a:spLocks noChangeArrowheads="1"/>
            </p:cNvSpPr>
            <p:nvPr/>
          </p:nvSpPr>
          <p:spPr bwMode="hidden">
            <a:xfrm>
              <a:off x="1191" y="2311"/>
              <a:ext cx="134" cy="72"/>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5" name="Oval 58"/>
            <p:cNvSpPr>
              <a:spLocks noChangeArrowheads="1"/>
            </p:cNvSpPr>
            <p:nvPr/>
          </p:nvSpPr>
          <p:spPr bwMode="hidden">
            <a:xfrm>
              <a:off x="1154" y="2047"/>
              <a:ext cx="134"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6" name="Oval 59"/>
            <p:cNvSpPr>
              <a:spLocks noChangeArrowheads="1"/>
            </p:cNvSpPr>
            <p:nvPr/>
          </p:nvSpPr>
          <p:spPr bwMode="hidden">
            <a:xfrm>
              <a:off x="1142" y="1803"/>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7" name="Oval 60"/>
            <p:cNvSpPr>
              <a:spLocks noChangeArrowheads="1"/>
            </p:cNvSpPr>
            <p:nvPr/>
          </p:nvSpPr>
          <p:spPr bwMode="hidden">
            <a:xfrm>
              <a:off x="1500" y="1912"/>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8" name="Oval 61"/>
            <p:cNvSpPr>
              <a:spLocks noChangeArrowheads="1"/>
            </p:cNvSpPr>
            <p:nvPr/>
          </p:nvSpPr>
          <p:spPr bwMode="hidden">
            <a:xfrm>
              <a:off x="1804" y="1801"/>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9" name="Oval 62"/>
            <p:cNvSpPr>
              <a:spLocks noChangeArrowheads="1"/>
            </p:cNvSpPr>
            <p:nvPr/>
          </p:nvSpPr>
          <p:spPr bwMode="hidden">
            <a:xfrm>
              <a:off x="2159" y="1905"/>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0" name="Oval 63"/>
            <p:cNvSpPr>
              <a:spLocks noChangeArrowheads="1"/>
            </p:cNvSpPr>
            <p:nvPr/>
          </p:nvSpPr>
          <p:spPr bwMode="hidden">
            <a:xfrm>
              <a:off x="2432" y="1787"/>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1" name="Oval 64"/>
            <p:cNvSpPr>
              <a:spLocks noChangeArrowheads="1"/>
            </p:cNvSpPr>
            <p:nvPr/>
          </p:nvSpPr>
          <p:spPr bwMode="hidden">
            <a:xfrm>
              <a:off x="470" y="2032"/>
              <a:ext cx="134" cy="7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2" name="Oval 65"/>
            <p:cNvSpPr>
              <a:spLocks noChangeArrowheads="1"/>
            </p:cNvSpPr>
            <p:nvPr/>
          </p:nvSpPr>
          <p:spPr bwMode="hidden">
            <a:xfrm>
              <a:off x="68" y="2166"/>
              <a:ext cx="134" cy="7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3" name="Oval 66"/>
            <p:cNvSpPr>
              <a:spLocks noChangeArrowheads="1"/>
            </p:cNvSpPr>
            <p:nvPr/>
          </p:nvSpPr>
          <p:spPr bwMode="hidden">
            <a:xfrm>
              <a:off x="798" y="1916"/>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4" name="Oval 67"/>
            <p:cNvSpPr>
              <a:spLocks noChangeArrowheads="1"/>
            </p:cNvSpPr>
            <p:nvPr/>
          </p:nvSpPr>
          <p:spPr bwMode="hidden">
            <a:xfrm>
              <a:off x="455" y="1797"/>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5" name="Oval 68"/>
            <p:cNvSpPr>
              <a:spLocks noChangeArrowheads="1"/>
            </p:cNvSpPr>
            <p:nvPr/>
          </p:nvSpPr>
          <p:spPr bwMode="hidden">
            <a:xfrm>
              <a:off x="113" y="1901"/>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6" name="Oval 69"/>
            <p:cNvSpPr>
              <a:spLocks noChangeArrowheads="1"/>
            </p:cNvSpPr>
            <p:nvPr/>
          </p:nvSpPr>
          <p:spPr bwMode="hidden">
            <a:xfrm>
              <a:off x="432" y="2323"/>
              <a:ext cx="139"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7" name="Oval 70"/>
            <p:cNvSpPr>
              <a:spLocks noChangeArrowheads="1"/>
            </p:cNvSpPr>
            <p:nvPr/>
          </p:nvSpPr>
          <p:spPr bwMode="hidden">
            <a:xfrm>
              <a:off x="814" y="2178"/>
              <a:ext cx="134"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8" name="Oval 71"/>
            <p:cNvSpPr>
              <a:spLocks noChangeArrowheads="1"/>
            </p:cNvSpPr>
            <p:nvPr/>
          </p:nvSpPr>
          <p:spPr bwMode="hidden">
            <a:xfrm>
              <a:off x="789" y="2472"/>
              <a:ext cx="156" cy="8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9" name="Oval 72"/>
            <p:cNvSpPr>
              <a:spLocks noChangeArrowheads="1"/>
            </p:cNvSpPr>
            <p:nvPr/>
          </p:nvSpPr>
          <p:spPr bwMode="hidden">
            <a:xfrm>
              <a:off x="2544" y="2015"/>
              <a:ext cx="140" cy="72"/>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 name="Oval 73"/>
            <p:cNvSpPr>
              <a:spLocks noChangeArrowheads="1"/>
            </p:cNvSpPr>
            <p:nvPr/>
          </p:nvSpPr>
          <p:spPr bwMode="hidden">
            <a:xfrm>
              <a:off x="1457" y="1700"/>
              <a:ext cx="123"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1" name="Oval 74"/>
            <p:cNvSpPr>
              <a:spLocks noChangeArrowheads="1"/>
            </p:cNvSpPr>
            <p:nvPr/>
          </p:nvSpPr>
          <p:spPr bwMode="hidden">
            <a:xfrm>
              <a:off x="1747" y="1599"/>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2" name="Oval 75"/>
            <p:cNvSpPr>
              <a:spLocks noChangeArrowheads="1"/>
            </p:cNvSpPr>
            <p:nvPr/>
          </p:nvSpPr>
          <p:spPr bwMode="hidden">
            <a:xfrm>
              <a:off x="1385" y="1506"/>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3" name="Oval 76"/>
            <p:cNvSpPr>
              <a:spLocks noChangeArrowheads="1"/>
            </p:cNvSpPr>
            <p:nvPr/>
          </p:nvSpPr>
          <p:spPr bwMode="hidden">
            <a:xfrm>
              <a:off x="1093" y="1595"/>
              <a:ext cx="123"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4" name="Oval 77"/>
            <p:cNvSpPr>
              <a:spLocks noChangeArrowheads="1"/>
            </p:cNvSpPr>
            <p:nvPr/>
          </p:nvSpPr>
          <p:spPr bwMode="hidden">
            <a:xfrm>
              <a:off x="792" y="1690"/>
              <a:ext cx="124"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5" name="Oval 78"/>
            <p:cNvSpPr>
              <a:spLocks noChangeArrowheads="1"/>
            </p:cNvSpPr>
            <p:nvPr/>
          </p:nvSpPr>
          <p:spPr bwMode="hidden">
            <a:xfrm>
              <a:off x="2011" y="1512"/>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6" name="Oval 79"/>
            <p:cNvSpPr>
              <a:spLocks noChangeArrowheads="1"/>
            </p:cNvSpPr>
            <p:nvPr/>
          </p:nvSpPr>
          <p:spPr bwMode="hidden">
            <a:xfrm>
              <a:off x="2087" y="1696"/>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7" name="Oval 80"/>
            <p:cNvSpPr>
              <a:spLocks noChangeArrowheads="1"/>
            </p:cNvSpPr>
            <p:nvPr/>
          </p:nvSpPr>
          <p:spPr bwMode="hidden">
            <a:xfrm>
              <a:off x="2345" y="1601"/>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8" name="Oval 81"/>
            <p:cNvSpPr>
              <a:spLocks noChangeArrowheads="1"/>
            </p:cNvSpPr>
            <p:nvPr/>
          </p:nvSpPr>
          <p:spPr bwMode="hidden">
            <a:xfrm>
              <a:off x="2684" y="1686"/>
              <a:ext cx="123"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9" name="Oval 82"/>
            <p:cNvSpPr>
              <a:spLocks noChangeArrowheads="1"/>
            </p:cNvSpPr>
            <p:nvPr/>
          </p:nvSpPr>
          <p:spPr bwMode="hidden">
            <a:xfrm>
              <a:off x="806" y="1512"/>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 name="Oval 83"/>
            <p:cNvSpPr>
              <a:spLocks noChangeArrowheads="1"/>
            </p:cNvSpPr>
            <p:nvPr/>
          </p:nvSpPr>
          <p:spPr bwMode="hidden">
            <a:xfrm>
              <a:off x="495" y="1597"/>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 name="Oval 84"/>
            <p:cNvSpPr>
              <a:spLocks noChangeArrowheads="1"/>
            </p:cNvSpPr>
            <p:nvPr/>
          </p:nvSpPr>
          <p:spPr bwMode="hidden">
            <a:xfrm>
              <a:off x="228" y="1508"/>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 name="Oval 85"/>
            <p:cNvSpPr>
              <a:spLocks noChangeArrowheads="1"/>
            </p:cNvSpPr>
            <p:nvPr/>
          </p:nvSpPr>
          <p:spPr bwMode="hidden">
            <a:xfrm>
              <a:off x="157" y="1698"/>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 name="Oval 86"/>
            <p:cNvSpPr>
              <a:spLocks noChangeArrowheads="1"/>
            </p:cNvSpPr>
            <p:nvPr/>
          </p:nvSpPr>
          <p:spPr bwMode="hidden">
            <a:xfrm>
              <a:off x="2887" y="1595"/>
              <a:ext cx="124"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 name="Oval 87"/>
            <p:cNvSpPr>
              <a:spLocks noChangeArrowheads="1"/>
            </p:cNvSpPr>
            <p:nvPr/>
          </p:nvSpPr>
          <p:spPr bwMode="hidden">
            <a:xfrm>
              <a:off x="3079" y="1511"/>
              <a:ext cx="124"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 name="Oval 88"/>
            <p:cNvSpPr>
              <a:spLocks noChangeArrowheads="1"/>
            </p:cNvSpPr>
            <p:nvPr/>
          </p:nvSpPr>
          <p:spPr bwMode="hidden">
            <a:xfrm>
              <a:off x="3270" y="1688"/>
              <a:ext cx="124"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 name="Oval 89"/>
            <p:cNvSpPr>
              <a:spLocks noChangeArrowheads="1"/>
            </p:cNvSpPr>
            <p:nvPr/>
          </p:nvSpPr>
          <p:spPr bwMode="hidden">
            <a:xfrm>
              <a:off x="3453" y="1599"/>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7" name="Oval 90"/>
            <p:cNvSpPr>
              <a:spLocks noChangeArrowheads="1"/>
            </p:cNvSpPr>
            <p:nvPr/>
          </p:nvSpPr>
          <p:spPr bwMode="hidden">
            <a:xfrm>
              <a:off x="3651" y="1506"/>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 name="Oval 91"/>
            <p:cNvSpPr>
              <a:spLocks noChangeArrowheads="1"/>
            </p:cNvSpPr>
            <p:nvPr/>
          </p:nvSpPr>
          <p:spPr bwMode="hidden">
            <a:xfrm>
              <a:off x="4251" y="1513"/>
              <a:ext cx="124"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 name="Oval 92"/>
            <p:cNvSpPr>
              <a:spLocks noChangeArrowheads="1"/>
            </p:cNvSpPr>
            <p:nvPr/>
          </p:nvSpPr>
          <p:spPr bwMode="hidden">
            <a:xfrm>
              <a:off x="3901" y="1701"/>
              <a:ext cx="128"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0" name="Oval 93"/>
            <p:cNvSpPr>
              <a:spLocks noChangeArrowheads="1"/>
            </p:cNvSpPr>
            <p:nvPr/>
          </p:nvSpPr>
          <p:spPr bwMode="hidden">
            <a:xfrm>
              <a:off x="4086" y="1608"/>
              <a:ext cx="128"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 name="Oval 94"/>
            <p:cNvSpPr>
              <a:spLocks noChangeArrowheads="1"/>
            </p:cNvSpPr>
            <p:nvPr/>
          </p:nvSpPr>
          <p:spPr bwMode="hidden">
            <a:xfrm>
              <a:off x="1282" y="3653"/>
              <a:ext cx="196" cy="11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2" name="Oval 95"/>
            <p:cNvSpPr>
              <a:spLocks noChangeArrowheads="1"/>
            </p:cNvSpPr>
            <p:nvPr/>
          </p:nvSpPr>
          <p:spPr bwMode="hidden">
            <a:xfrm>
              <a:off x="707" y="4014"/>
              <a:ext cx="191" cy="112"/>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3" name="Oval 96"/>
            <p:cNvSpPr>
              <a:spLocks noChangeArrowheads="1"/>
            </p:cNvSpPr>
            <p:nvPr/>
          </p:nvSpPr>
          <p:spPr bwMode="hidden">
            <a:xfrm>
              <a:off x="2229" y="3090"/>
              <a:ext cx="168" cy="9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4" name="Oval 97"/>
            <p:cNvSpPr>
              <a:spLocks noChangeArrowheads="1"/>
            </p:cNvSpPr>
            <p:nvPr/>
          </p:nvSpPr>
          <p:spPr bwMode="hidden">
            <a:xfrm>
              <a:off x="2604" y="2867"/>
              <a:ext cx="156" cy="8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5" name="Oval 98"/>
            <p:cNvSpPr>
              <a:spLocks noChangeArrowheads="1"/>
            </p:cNvSpPr>
            <p:nvPr/>
          </p:nvSpPr>
          <p:spPr bwMode="hidden">
            <a:xfrm>
              <a:off x="2907" y="2668"/>
              <a:ext cx="156" cy="8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6" name="Oval 99"/>
            <p:cNvSpPr>
              <a:spLocks noChangeArrowheads="1"/>
            </p:cNvSpPr>
            <p:nvPr/>
          </p:nvSpPr>
          <p:spPr bwMode="hidden">
            <a:xfrm>
              <a:off x="3248" y="2454"/>
              <a:ext cx="150" cy="9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7" name="Oval 100"/>
            <p:cNvSpPr>
              <a:spLocks noChangeArrowheads="1"/>
            </p:cNvSpPr>
            <p:nvPr/>
          </p:nvSpPr>
          <p:spPr bwMode="hidden">
            <a:xfrm>
              <a:off x="1801" y="3360"/>
              <a:ext cx="168" cy="9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8" name="Oval 101"/>
            <p:cNvSpPr>
              <a:spLocks noChangeArrowheads="1"/>
            </p:cNvSpPr>
            <p:nvPr/>
          </p:nvSpPr>
          <p:spPr bwMode="hidden">
            <a:xfrm>
              <a:off x="3512" y="2302"/>
              <a:ext cx="134" cy="7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9" name="Oval 102"/>
            <p:cNvSpPr>
              <a:spLocks noChangeArrowheads="1"/>
            </p:cNvSpPr>
            <p:nvPr/>
          </p:nvSpPr>
          <p:spPr bwMode="hidden">
            <a:xfrm>
              <a:off x="3980" y="2014"/>
              <a:ext cx="134" cy="72"/>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0" name="Oval 103"/>
            <p:cNvSpPr>
              <a:spLocks noChangeArrowheads="1"/>
            </p:cNvSpPr>
            <p:nvPr/>
          </p:nvSpPr>
          <p:spPr bwMode="hidden">
            <a:xfrm>
              <a:off x="3753" y="2158"/>
              <a:ext cx="134"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1" name="Oval 104"/>
            <p:cNvSpPr>
              <a:spLocks noChangeArrowheads="1"/>
            </p:cNvSpPr>
            <p:nvPr/>
          </p:nvSpPr>
          <p:spPr bwMode="hidden">
            <a:xfrm>
              <a:off x="4176" y="1898"/>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2" name="Oval 105"/>
            <p:cNvSpPr>
              <a:spLocks noChangeArrowheads="1"/>
            </p:cNvSpPr>
            <p:nvPr/>
          </p:nvSpPr>
          <p:spPr bwMode="hidden">
            <a:xfrm>
              <a:off x="4338" y="1797"/>
              <a:ext cx="129"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3" name="Oval 106"/>
            <p:cNvSpPr>
              <a:spLocks noChangeArrowheads="1"/>
            </p:cNvSpPr>
            <p:nvPr/>
          </p:nvSpPr>
          <p:spPr bwMode="hidden">
            <a:xfrm>
              <a:off x="4505" y="1700"/>
              <a:ext cx="124"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4" name="Oval 107"/>
            <p:cNvSpPr>
              <a:spLocks noChangeArrowheads="1"/>
            </p:cNvSpPr>
            <p:nvPr/>
          </p:nvSpPr>
          <p:spPr bwMode="hidden">
            <a:xfrm>
              <a:off x="4661" y="1603"/>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5" name="Oval 108"/>
            <p:cNvSpPr>
              <a:spLocks noChangeArrowheads="1"/>
            </p:cNvSpPr>
            <p:nvPr/>
          </p:nvSpPr>
          <p:spPr bwMode="hidden">
            <a:xfrm>
              <a:off x="4803" y="1512"/>
              <a:ext cx="128"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6" name="Oval 109"/>
            <p:cNvSpPr>
              <a:spLocks noChangeArrowheads="1"/>
            </p:cNvSpPr>
            <p:nvPr/>
          </p:nvSpPr>
          <p:spPr bwMode="hidden">
            <a:xfrm>
              <a:off x="4930" y="1431"/>
              <a:ext cx="111"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7" name="Oval 110"/>
            <p:cNvSpPr>
              <a:spLocks noChangeArrowheads="1"/>
            </p:cNvSpPr>
            <p:nvPr/>
          </p:nvSpPr>
          <p:spPr bwMode="hidden">
            <a:xfrm>
              <a:off x="3835" y="1430"/>
              <a:ext cx="112"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8" name="Oval 111"/>
            <p:cNvSpPr>
              <a:spLocks noChangeArrowheads="1"/>
            </p:cNvSpPr>
            <p:nvPr/>
          </p:nvSpPr>
          <p:spPr bwMode="hidden">
            <a:xfrm>
              <a:off x="3286" y="1430"/>
              <a:ext cx="112"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9" name="Oval 112"/>
            <p:cNvSpPr>
              <a:spLocks noChangeArrowheads="1"/>
            </p:cNvSpPr>
            <p:nvPr/>
          </p:nvSpPr>
          <p:spPr bwMode="hidden">
            <a:xfrm>
              <a:off x="2972" y="1366"/>
              <a:ext cx="111"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0" name="Oval 113"/>
            <p:cNvSpPr>
              <a:spLocks noChangeArrowheads="1"/>
            </p:cNvSpPr>
            <p:nvPr/>
          </p:nvSpPr>
          <p:spPr bwMode="hidden">
            <a:xfrm>
              <a:off x="3152" y="1292"/>
              <a:ext cx="112"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 name="Oval 114"/>
            <p:cNvSpPr>
              <a:spLocks noChangeArrowheads="1"/>
            </p:cNvSpPr>
            <p:nvPr/>
          </p:nvSpPr>
          <p:spPr bwMode="hidden">
            <a:xfrm>
              <a:off x="3020" y="1170"/>
              <a:ext cx="112"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2" name="Oval 115"/>
            <p:cNvSpPr>
              <a:spLocks noChangeArrowheads="1"/>
            </p:cNvSpPr>
            <p:nvPr/>
          </p:nvSpPr>
          <p:spPr bwMode="hidden">
            <a:xfrm>
              <a:off x="2443" y="1368"/>
              <a:ext cx="112"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3" name="Oval 116"/>
            <p:cNvSpPr>
              <a:spLocks noChangeArrowheads="1"/>
            </p:cNvSpPr>
            <p:nvPr/>
          </p:nvSpPr>
          <p:spPr bwMode="hidden">
            <a:xfrm>
              <a:off x="2301" y="1220"/>
              <a:ext cx="112"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4" name="Oval 117"/>
            <p:cNvSpPr>
              <a:spLocks noChangeArrowheads="1"/>
            </p:cNvSpPr>
            <p:nvPr/>
          </p:nvSpPr>
          <p:spPr bwMode="hidden">
            <a:xfrm>
              <a:off x="2095" y="1284"/>
              <a:ext cx="112"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5" name="Oval 118"/>
            <p:cNvSpPr>
              <a:spLocks noChangeArrowheads="1"/>
            </p:cNvSpPr>
            <p:nvPr/>
          </p:nvSpPr>
          <p:spPr bwMode="hidden">
            <a:xfrm>
              <a:off x="2228" y="1442"/>
              <a:ext cx="111"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6" name="Oval 119"/>
            <p:cNvSpPr>
              <a:spLocks noChangeArrowheads="1"/>
            </p:cNvSpPr>
            <p:nvPr/>
          </p:nvSpPr>
          <p:spPr bwMode="hidden">
            <a:xfrm>
              <a:off x="1109" y="1424"/>
              <a:ext cx="112"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7" name="Oval 120"/>
            <p:cNvSpPr>
              <a:spLocks noChangeArrowheads="1"/>
            </p:cNvSpPr>
            <p:nvPr/>
          </p:nvSpPr>
          <p:spPr bwMode="hidden">
            <a:xfrm>
              <a:off x="611" y="1284"/>
              <a:ext cx="111"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8" name="Oval 121"/>
            <p:cNvSpPr>
              <a:spLocks noChangeArrowheads="1"/>
            </p:cNvSpPr>
            <p:nvPr/>
          </p:nvSpPr>
          <p:spPr bwMode="hidden">
            <a:xfrm>
              <a:off x="305" y="1358"/>
              <a:ext cx="111"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9" name="Oval 122"/>
            <p:cNvSpPr>
              <a:spLocks noChangeArrowheads="1"/>
            </p:cNvSpPr>
            <p:nvPr/>
          </p:nvSpPr>
          <p:spPr bwMode="hidden">
            <a:xfrm>
              <a:off x="156" y="1154"/>
              <a:ext cx="112"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0" name="Oval 123"/>
            <p:cNvSpPr>
              <a:spLocks noChangeArrowheads="1"/>
            </p:cNvSpPr>
            <p:nvPr/>
          </p:nvSpPr>
          <p:spPr bwMode="hidden">
            <a:xfrm>
              <a:off x="4538" y="1365"/>
              <a:ext cx="106"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1" name="Oval 124"/>
            <p:cNvSpPr>
              <a:spLocks noChangeArrowheads="1"/>
            </p:cNvSpPr>
            <p:nvPr/>
          </p:nvSpPr>
          <p:spPr bwMode="hidden">
            <a:xfrm>
              <a:off x="4407" y="1440"/>
              <a:ext cx="105"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2" name="Oval 125"/>
            <p:cNvSpPr>
              <a:spLocks noChangeArrowheads="1"/>
            </p:cNvSpPr>
            <p:nvPr/>
          </p:nvSpPr>
          <p:spPr bwMode="hidden">
            <a:xfrm>
              <a:off x="3992" y="1356"/>
              <a:ext cx="106"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3" name="Oval 126"/>
            <p:cNvSpPr>
              <a:spLocks noChangeArrowheads="1"/>
            </p:cNvSpPr>
            <p:nvPr/>
          </p:nvSpPr>
          <p:spPr bwMode="hidden">
            <a:xfrm>
              <a:off x="3466" y="1356"/>
              <a:ext cx="106"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4" name="Oval 127"/>
            <p:cNvSpPr>
              <a:spLocks noChangeArrowheads="1"/>
            </p:cNvSpPr>
            <p:nvPr/>
          </p:nvSpPr>
          <p:spPr bwMode="hidden">
            <a:xfrm>
              <a:off x="2852" y="1228"/>
              <a:ext cx="106"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5" name="Oval 128"/>
            <p:cNvSpPr>
              <a:spLocks noChangeArrowheads="1"/>
            </p:cNvSpPr>
            <p:nvPr/>
          </p:nvSpPr>
          <p:spPr bwMode="hidden">
            <a:xfrm>
              <a:off x="2678" y="1109"/>
              <a:ext cx="106"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6" name="Oval 129"/>
            <p:cNvSpPr>
              <a:spLocks noChangeArrowheads="1"/>
            </p:cNvSpPr>
            <p:nvPr/>
          </p:nvSpPr>
          <p:spPr bwMode="hidden">
            <a:xfrm>
              <a:off x="2859" y="1045"/>
              <a:ext cx="106"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7" name="Oval 130"/>
            <p:cNvSpPr>
              <a:spLocks noChangeArrowheads="1"/>
            </p:cNvSpPr>
            <p:nvPr/>
          </p:nvSpPr>
          <p:spPr bwMode="hidden">
            <a:xfrm>
              <a:off x="1942" y="1040"/>
              <a:ext cx="106"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8" name="Oval 131"/>
            <p:cNvSpPr>
              <a:spLocks noChangeArrowheads="1"/>
            </p:cNvSpPr>
            <p:nvPr/>
          </p:nvSpPr>
          <p:spPr bwMode="hidden">
            <a:xfrm>
              <a:off x="1088" y="1277"/>
              <a:ext cx="106"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9" name="Oval 132"/>
            <p:cNvSpPr>
              <a:spLocks noChangeArrowheads="1"/>
            </p:cNvSpPr>
            <p:nvPr/>
          </p:nvSpPr>
          <p:spPr bwMode="hidden">
            <a:xfrm>
              <a:off x="827" y="1350"/>
              <a:ext cx="106"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0" name="Oval 133"/>
            <p:cNvSpPr>
              <a:spLocks noChangeArrowheads="1"/>
            </p:cNvSpPr>
            <p:nvPr/>
          </p:nvSpPr>
          <p:spPr bwMode="hidden">
            <a:xfrm>
              <a:off x="537" y="1428"/>
              <a:ext cx="106"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1" name="Oval 134"/>
            <p:cNvSpPr>
              <a:spLocks noChangeArrowheads="1"/>
            </p:cNvSpPr>
            <p:nvPr/>
          </p:nvSpPr>
          <p:spPr bwMode="hidden">
            <a:xfrm>
              <a:off x="635" y="1060"/>
              <a:ext cx="106"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 name="Oval 135"/>
            <p:cNvSpPr>
              <a:spLocks noChangeArrowheads="1"/>
            </p:cNvSpPr>
            <p:nvPr/>
          </p:nvSpPr>
          <p:spPr bwMode="hidden">
            <a:xfrm>
              <a:off x="1540" y="1050"/>
              <a:ext cx="106"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 name="Oval 136"/>
            <p:cNvSpPr>
              <a:spLocks noChangeArrowheads="1"/>
            </p:cNvSpPr>
            <p:nvPr/>
          </p:nvSpPr>
          <p:spPr bwMode="hidden">
            <a:xfrm>
              <a:off x="1120" y="1063"/>
              <a:ext cx="105"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4" name="Oval 137"/>
            <p:cNvSpPr>
              <a:spLocks noChangeArrowheads="1"/>
            </p:cNvSpPr>
            <p:nvPr/>
          </p:nvSpPr>
          <p:spPr bwMode="hidden">
            <a:xfrm>
              <a:off x="4131" y="1284"/>
              <a:ext cx="111"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5" name="Oval 138"/>
            <p:cNvSpPr>
              <a:spLocks noChangeArrowheads="1"/>
            </p:cNvSpPr>
            <p:nvPr/>
          </p:nvSpPr>
          <p:spPr bwMode="hidden">
            <a:xfrm>
              <a:off x="3477" y="1163"/>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6" name="Oval 139"/>
            <p:cNvSpPr>
              <a:spLocks noChangeArrowheads="1"/>
            </p:cNvSpPr>
            <p:nvPr/>
          </p:nvSpPr>
          <p:spPr bwMode="hidden">
            <a:xfrm>
              <a:off x="3315" y="1229"/>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7" name="Oval 140"/>
            <p:cNvSpPr>
              <a:spLocks noChangeArrowheads="1"/>
            </p:cNvSpPr>
            <p:nvPr/>
          </p:nvSpPr>
          <p:spPr bwMode="hidden">
            <a:xfrm>
              <a:off x="3174" y="1112"/>
              <a:ext cx="112"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8" name="Oval 141"/>
            <p:cNvSpPr>
              <a:spLocks noChangeArrowheads="1"/>
            </p:cNvSpPr>
            <p:nvPr/>
          </p:nvSpPr>
          <p:spPr bwMode="hidden">
            <a:xfrm>
              <a:off x="2396" y="1051"/>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9" name="Oval 142"/>
            <p:cNvSpPr>
              <a:spLocks noChangeArrowheads="1"/>
            </p:cNvSpPr>
            <p:nvPr/>
          </p:nvSpPr>
          <p:spPr bwMode="hidden">
            <a:xfrm>
              <a:off x="2769" y="1446"/>
              <a:ext cx="111"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0" name="Oval 143"/>
            <p:cNvSpPr>
              <a:spLocks noChangeArrowheads="1"/>
            </p:cNvSpPr>
            <p:nvPr/>
          </p:nvSpPr>
          <p:spPr bwMode="hidden">
            <a:xfrm>
              <a:off x="2656" y="1294"/>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1" name="Oval 144"/>
            <p:cNvSpPr>
              <a:spLocks noChangeArrowheads="1"/>
            </p:cNvSpPr>
            <p:nvPr/>
          </p:nvSpPr>
          <p:spPr bwMode="hidden">
            <a:xfrm>
              <a:off x="2501" y="1159"/>
              <a:ext cx="111"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2" name="Oval 145"/>
            <p:cNvSpPr>
              <a:spLocks noChangeArrowheads="1"/>
            </p:cNvSpPr>
            <p:nvPr/>
          </p:nvSpPr>
          <p:spPr bwMode="hidden">
            <a:xfrm>
              <a:off x="2222" y="1101"/>
              <a:ext cx="112"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3" name="Oval 146"/>
            <p:cNvSpPr>
              <a:spLocks noChangeArrowheads="1"/>
            </p:cNvSpPr>
            <p:nvPr/>
          </p:nvSpPr>
          <p:spPr bwMode="hidden">
            <a:xfrm>
              <a:off x="2029" y="1162"/>
              <a:ext cx="111"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4" name="Oval 147"/>
            <p:cNvSpPr>
              <a:spLocks noChangeArrowheads="1"/>
            </p:cNvSpPr>
            <p:nvPr/>
          </p:nvSpPr>
          <p:spPr bwMode="hidden">
            <a:xfrm>
              <a:off x="1875" y="1356"/>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5" name="Oval 148"/>
            <p:cNvSpPr>
              <a:spLocks noChangeArrowheads="1"/>
            </p:cNvSpPr>
            <p:nvPr/>
          </p:nvSpPr>
          <p:spPr bwMode="hidden">
            <a:xfrm>
              <a:off x="1809" y="1223"/>
              <a:ext cx="111"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6" name="Oval 149"/>
            <p:cNvSpPr>
              <a:spLocks noChangeArrowheads="1"/>
            </p:cNvSpPr>
            <p:nvPr/>
          </p:nvSpPr>
          <p:spPr bwMode="hidden">
            <a:xfrm>
              <a:off x="1738" y="1098"/>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7" name="Oval 150"/>
            <p:cNvSpPr>
              <a:spLocks noChangeArrowheads="1"/>
            </p:cNvSpPr>
            <p:nvPr/>
          </p:nvSpPr>
          <p:spPr bwMode="hidden">
            <a:xfrm>
              <a:off x="1583" y="1289"/>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8" name="Oval 151"/>
            <p:cNvSpPr>
              <a:spLocks noChangeArrowheads="1"/>
            </p:cNvSpPr>
            <p:nvPr/>
          </p:nvSpPr>
          <p:spPr bwMode="hidden">
            <a:xfrm>
              <a:off x="1379" y="1343"/>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9" name="Oval 152"/>
            <p:cNvSpPr>
              <a:spLocks noChangeArrowheads="1"/>
            </p:cNvSpPr>
            <p:nvPr/>
          </p:nvSpPr>
          <p:spPr bwMode="hidden">
            <a:xfrm>
              <a:off x="1529" y="1156"/>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0" name="Oval 153"/>
            <p:cNvSpPr>
              <a:spLocks noChangeArrowheads="1"/>
            </p:cNvSpPr>
            <p:nvPr/>
          </p:nvSpPr>
          <p:spPr bwMode="hidden">
            <a:xfrm>
              <a:off x="1294" y="1222"/>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1" name="Oval 154"/>
            <p:cNvSpPr>
              <a:spLocks noChangeArrowheads="1"/>
            </p:cNvSpPr>
            <p:nvPr/>
          </p:nvSpPr>
          <p:spPr bwMode="hidden">
            <a:xfrm>
              <a:off x="1314" y="1112"/>
              <a:ext cx="112"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2" name="Oval 155"/>
            <p:cNvSpPr>
              <a:spLocks noChangeArrowheads="1"/>
            </p:cNvSpPr>
            <p:nvPr/>
          </p:nvSpPr>
          <p:spPr bwMode="hidden">
            <a:xfrm>
              <a:off x="1082" y="1166"/>
              <a:ext cx="111"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3" name="Oval 156"/>
            <p:cNvSpPr>
              <a:spLocks noChangeArrowheads="1"/>
            </p:cNvSpPr>
            <p:nvPr/>
          </p:nvSpPr>
          <p:spPr bwMode="hidden">
            <a:xfrm>
              <a:off x="877" y="1121"/>
              <a:ext cx="112"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4" name="Oval 157"/>
            <p:cNvSpPr>
              <a:spLocks noChangeArrowheads="1"/>
            </p:cNvSpPr>
            <p:nvPr/>
          </p:nvSpPr>
          <p:spPr bwMode="hidden">
            <a:xfrm>
              <a:off x="875" y="1216"/>
              <a:ext cx="111"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5" name="Oval 158"/>
            <p:cNvSpPr>
              <a:spLocks noChangeArrowheads="1"/>
            </p:cNvSpPr>
            <p:nvPr/>
          </p:nvSpPr>
          <p:spPr bwMode="hidden">
            <a:xfrm>
              <a:off x="680" y="1170"/>
              <a:ext cx="112"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6" name="Oval 159"/>
            <p:cNvSpPr>
              <a:spLocks noChangeArrowheads="1"/>
            </p:cNvSpPr>
            <p:nvPr/>
          </p:nvSpPr>
          <p:spPr bwMode="hidden">
            <a:xfrm>
              <a:off x="411" y="1232"/>
              <a:ext cx="111"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7" name="Oval 160"/>
            <p:cNvSpPr>
              <a:spLocks noChangeArrowheads="1"/>
            </p:cNvSpPr>
            <p:nvPr/>
          </p:nvSpPr>
          <p:spPr bwMode="hidden">
            <a:xfrm>
              <a:off x="434" y="1100"/>
              <a:ext cx="112"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8" name="Oval 161"/>
            <p:cNvSpPr>
              <a:spLocks noChangeArrowheads="1"/>
            </p:cNvSpPr>
            <p:nvPr/>
          </p:nvSpPr>
          <p:spPr bwMode="hidden">
            <a:xfrm>
              <a:off x="119" y="1312"/>
              <a:ext cx="111"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9" name="Oval 162"/>
            <p:cNvSpPr>
              <a:spLocks noChangeArrowheads="1"/>
            </p:cNvSpPr>
            <p:nvPr/>
          </p:nvSpPr>
          <p:spPr bwMode="hidden">
            <a:xfrm>
              <a:off x="858" y="1001"/>
              <a:ext cx="101" cy="38"/>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0" name="Oval 163"/>
            <p:cNvSpPr>
              <a:spLocks noChangeArrowheads="1"/>
            </p:cNvSpPr>
            <p:nvPr/>
          </p:nvSpPr>
          <p:spPr bwMode="hidden">
            <a:xfrm>
              <a:off x="1341" y="1013"/>
              <a:ext cx="101" cy="3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1" name="Oval 164"/>
            <p:cNvSpPr>
              <a:spLocks noChangeArrowheads="1"/>
            </p:cNvSpPr>
            <p:nvPr/>
          </p:nvSpPr>
          <p:spPr bwMode="hidden">
            <a:xfrm>
              <a:off x="1739" y="1008"/>
              <a:ext cx="101" cy="38"/>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2" name="Oval 165"/>
            <p:cNvSpPr>
              <a:spLocks noChangeArrowheads="1"/>
            </p:cNvSpPr>
            <p:nvPr/>
          </p:nvSpPr>
          <p:spPr bwMode="hidden">
            <a:xfrm>
              <a:off x="2116" y="1001"/>
              <a:ext cx="100" cy="3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3" name="Oval 166"/>
            <p:cNvSpPr>
              <a:spLocks noChangeArrowheads="1"/>
            </p:cNvSpPr>
            <p:nvPr/>
          </p:nvSpPr>
          <p:spPr bwMode="hidden">
            <a:xfrm>
              <a:off x="2320" y="941"/>
              <a:ext cx="101" cy="3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4" name="Oval 167"/>
            <p:cNvSpPr>
              <a:spLocks noChangeArrowheads="1"/>
            </p:cNvSpPr>
            <p:nvPr/>
          </p:nvSpPr>
          <p:spPr bwMode="hidden">
            <a:xfrm>
              <a:off x="2601" y="995"/>
              <a:ext cx="101" cy="3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5" name="Oval 168"/>
            <p:cNvSpPr>
              <a:spLocks noChangeArrowheads="1"/>
            </p:cNvSpPr>
            <p:nvPr/>
          </p:nvSpPr>
          <p:spPr bwMode="hidden">
            <a:xfrm>
              <a:off x="1667" y="1420"/>
              <a:ext cx="106"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6" name="Oval 169"/>
            <p:cNvSpPr>
              <a:spLocks noChangeArrowheads="1"/>
            </p:cNvSpPr>
            <p:nvPr/>
          </p:nvSpPr>
          <p:spPr bwMode="hidden">
            <a:xfrm>
              <a:off x="2557" y="1516"/>
              <a:ext cx="123"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7" name="Oval 170"/>
            <p:cNvSpPr>
              <a:spLocks noChangeArrowheads="1"/>
            </p:cNvSpPr>
            <p:nvPr/>
          </p:nvSpPr>
          <p:spPr bwMode="hidden">
            <a:xfrm>
              <a:off x="3619" y="1287"/>
              <a:ext cx="112"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8" name="Oval 171"/>
            <p:cNvSpPr>
              <a:spLocks noChangeArrowheads="1"/>
            </p:cNvSpPr>
            <p:nvPr/>
          </p:nvSpPr>
          <p:spPr bwMode="hidden">
            <a:xfrm>
              <a:off x="3791" y="1212"/>
              <a:ext cx="111"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9" name="Oval 172"/>
            <p:cNvSpPr>
              <a:spLocks noChangeArrowheads="1"/>
            </p:cNvSpPr>
            <p:nvPr/>
          </p:nvSpPr>
          <p:spPr bwMode="hidden">
            <a:xfrm>
              <a:off x="2134" y="908"/>
              <a:ext cx="79" cy="3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0" name="Oval 173"/>
            <p:cNvSpPr>
              <a:spLocks noChangeArrowheads="1"/>
            </p:cNvSpPr>
            <p:nvPr/>
          </p:nvSpPr>
          <p:spPr bwMode="hidden">
            <a:xfrm>
              <a:off x="1264" y="908"/>
              <a:ext cx="79" cy="3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1" name="Oval 174"/>
            <p:cNvSpPr>
              <a:spLocks noChangeArrowheads="1"/>
            </p:cNvSpPr>
            <p:nvPr/>
          </p:nvSpPr>
          <p:spPr bwMode="hidden">
            <a:xfrm>
              <a:off x="1471" y="869"/>
              <a:ext cx="79" cy="3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 name="Oval 175"/>
            <p:cNvSpPr>
              <a:spLocks noChangeArrowheads="1"/>
            </p:cNvSpPr>
            <p:nvPr/>
          </p:nvSpPr>
          <p:spPr bwMode="hidden">
            <a:xfrm>
              <a:off x="1650" y="824"/>
              <a:ext cx="83" cy="3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3" name="Oval 176"/>
            <p:cNvSpPr>
              <a:spLocks noChangeArrowheads="1"/>
            </p:cNvSpPr>
            <p:nvPr/>
          </p:nvSpPr>
          <p:spPr bwMode="hidden">
            <a:xfrm>
              <a:off x="1918" y="869"/>
              <a:ext cx="84" cy="3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4" name="Oval 177"/>
            <p:cNvSpPr>
              <a:spLocks noChangeArrowheads="1"/>
            </p:cNvSpPr>
            <p:nvPr/>
          </p:nvSpPr>
          <p:spPr bwMode="hidden">
            <a:xfrm>
              <a:off x="1720" y="923"/>
              <a:ext cx="83" cy="3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5" name="Oval 178"/>
            <p:cNvSpPr>
              <a:spLocks noChangeArrowheads="1"/>
            </p:cNvSpPr>
            <p:nvPr/>
          </p:nvSpPr>
          <p:spPr bwMode="hidden">
            <a:xfrm>
              <a:off x="1913" y="957"/>
              <a:ext cx="95"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6" name="Oval 179"/>
            <p:cNvSpPr>
              <a:spLocks noChangeArrowheads="1"/>
            </p:cNvSpPr>
            <p:nvPr/>
          </p:nvSpPr>
          <p:spPr bwMode="hidden">
            <a:xfrm>
              <a:off x="1541" y="962"/>
              <a:ext cx="89"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7" name="Oval 180"/>
            <p:cNvSpPr>
              <a:spLocks noChangeArrowheads="1"/>
            </p:cNvSpPr>
            <p:nvPr/>
          </p:nvSpPr>
          <p:spPr bwMode="hidden">
            <a:xfrm>
              <a:off x="1076" y="953"/>
              <a:ext cx="101" cy="4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8" name="Oval 181"/>
            <p:cNvSpPr>
              <a:spLocks noChangeArrowheads="1"/>
            </p:cNvSpPr>
            <p:nvPr/>
          </p:nvSpPr>
          <p:spPr bwMode="hidden">
            <a:xfrm>
              <a:off x="1983" y="4027"/>
              <a:ext cx="195" cy="10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9" name="Oval 182"/>
            <p:cNvSpPr>
              <a:spLocks noChangeArrowheads="1"/>
            </p:cNvSpPr>
            <p:nvPr/>
          </p:nvSpPr>
          <p:spPr bwMode="hidden">
            <a:xfrm>
              <a:off x="2460" y="3671"/>
              <a:ext cx="196" cy="112"/>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0" name="Oval 183"/>
            <p:cNvSpPr>
              <a:spLocks noChangeArrowheads="1"/>
            </p:cNvSpPr>
            <p:nvPr/>
          </p:nvSpPr>
          <p:spPr bwMode="hidden">
            <a:xfrm>
              <a:off x="3238" y="3121"/>
              <a:ext cx="168" cy="9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1" name="Oval 184"/>
            <p:cNvSpPr>
              <a:spLocks noChangeArrowheads="1"/>
            </p:cNvSpPr>
            <p:nvPr/>
          </p:nvSpPr>
          <p:spPr bwMode="hidden">
            <a:xfrm>
              <a:off x="3550" y="2880"/>
              <a:ext cx="157" cy="8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2" name="Oval 185"/>
            <p:cNvSpPr>
              <a:spLocks noChangeArrowheads="1"/>
            </p:cNvSpPr>
            <p:nvPr/>
          </p:nvSpPr>
          <p:spPr bwMode="hidden">
            <a:xfrm>
              <a:off x="2892" y="3377"/>
              <a:ext cx="168" cy="9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 name="Oval 186"/>
            <p:cNvSpPr>
              <a:spLocks noChangeArrowheads="1"/>
            </p:cNvSpPr>
            <p:nvPr/>
          </p:nvSpPr>
          <p:spPr bwMode="hidden">
            <a:xfrm>
              <a:off x="3869" y="2657"/>
              <a:ext cx="151" cy="8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 name="Oval 187"/>
            <p:cNvSpPr>
              <a:spLocks noChangeArrowheads="1"/>
            </p:cNvSpPr>
            <p:nvPr/>
          </p:nvSpPr>
          <p:spPr bwMode="hidden">
            <a:xfrm>
              <a:off x="4090" y="2475"/>
              <a:ext cx="156" cy="8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 name="Oval 188"/>
            <p:cNvSpPr>
              <a:spLocks noChangeArrowheads="1"/>
            </p:cNvSpPr>
            <p:nvPr/>
          </p:nvSpPr>
          <p:spPr bwMode="hidden">
            <a:xfrm>
              <a:off x="4327" y="2314"/>
              <a:ext cx="134" cy="72"/>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 name="Oval 189"/>
            <p:cNvSpPr>
              <a:spLocks noChangeArrowheads="1"/>
            </p:cNvSpPr>
            <p:nvPr/>
          </p:nvSpPr>
          <p:spPr bwMode="hidden">
            <a:xfrm>
              <a:off x="4712" y="2022"/>
              <a:ext cx="134" cy="7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 name="Oval 190"/>
            <p:cNvSpPr>
              <a:spLocks noChangeArrowheads="1"/>
            </p:cNvSpPr>
            <p:nvPr/>
          </p:nvSpPr>
          <p:spPr bwMode="hidden">
            <a:xfrm>
              <a:off x="4533" y="2162"/>
              <a:ext cx="139"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 name="Oval 191"/>
            <p:cNvSpPr>
              <a:spLocks noChangeArrowheads="1"/>
            </p:cNvSpPr>
            <p:nvPr/>
          </p:nvSpPr>
          <p:spPr bwMode="hidden">
            <a:xfrm>
              <a:off x="4863" y="1920"/>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 name="Oval 192"/>
            <p:cNvSpPr>
              <a:spLocks noChangeArrowheads="1"/>
            </p:cNvSpPr>
            <p:nvPr/>
          </p:nvSpPr>
          <p:spPr bwMode="hidden">
            <a:xfrm>
              <a:off x="5009" y="1807"/>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0" name="Oval 193"/>
            <p:cNvSpPr>
              <a:spLocks noChangeArrowheads="1"/>
            </p:cNvSpPr>
            <p:nvPr/>
          </p:nvSpPr>
          <p:spPr bwMode="hidden">
            <a:xfrm>
              <a:off x="5161" y="1702"/>
              <a:ext cx="123" cy="50"/>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1" name="Oval 194"/>
            <p:cNvSpPr>
              <a:spLocks noChangeArrowheads="1"/>
            </p:cNvSpPr>
            <p:nvPr/>
          </p:nvSpPr>
          <p:spPr bwMode="hidden">
            <a:xfrm>
              <a:off x="5277" y="1614"/>
              <a:ext cx="124"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2" name="Oval 195"/>
            <p:cNvSpPr>
              <a:spLocks noChangeArrowheads="1"/>
            </p:cNvSpPr>
            <p:nvPr/>
          </p:nvSpPr>
          <p:spPr bwMode="hidden">
            <a:xfrm>
              <a:off x="5398" y="1521"/>
              <a:ext cx="123" cy="5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 name="Oval 196"/>
            <p:cNvSpPr>
              <a:spLocks noChangeArrowheads="1"/>
            </p:cNvSpPr>
            <p:nvPr/>
          </p:nvSpPr>
          <p:spPr bwMode="hidden">
            <a:xfrm>
              <a:off x="3255" y="4071"/>
              <a:ext cx="196" cy="106"/>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 name="Oval 197"/>
            <p:cNvSpPr>
              <a:spLocks noChangeArrowheads="1"/>
            </p:cNvSpPr>
            <p:nvPr/>
          </p:nvSpPr>
          <p:spPr bwMode="hidden">
            <a:xfrm>
              <a:off x="3651" y="3693"/>
              <a:ext cx="196" cy="11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5" name="Oval 198"/>
            <p:cNvSpPr>
              <a:spLocks noChangeArrowheads="1"/>
            </p:cNvSpPr>
            <p:nvPr/>
          </p:nvSpPr>
          <p:spPr bwMode="hidden">
            <a:xfrm>
              <a:off x="4773" y="3705"/>
              <a:ext cx="201" cy="106"/>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6" name="Oval 199"/>
            <p:cNvSpPr>
              <a:spLocks noChangeArrowheads="1"/>
            </p:cNvSpPr>
            <p:nvPr/>
          </p:nvSpPr>
          <p:spPr bwMode="hidden">
            <a:xfrm>
              <a:off x="4491" y="4049"/>
              <a:ext cx="196" cy="10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7" name="Oval 200"/>
            <p:cNvSpPr>
              <a:spLocks noChangeArrowheads="1"/>
            </p:cNvSpPr>
            <p:nvPr/>
          </p:nvSpPr>
          <p:spPr bwMode="hidden">
            <a:xfrm>
              <a:off x="3989" y="3396"/>
              <a:ext cx="168" cy="96"/>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8" name="Oval 201"/>
            <p:cNvSpPr>
              <a:spLocks noChangeArrowheads="1"/>
            </p:cNvSpPr>
            <p:nvPr/>
          </p:nvSpPr>
          <p:spPr bwMode="hidden">
            <a:xfrm>
              <a:off x="4263" y="3141"/>
              <a:ext cx="167" cy="9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9" name="Oval 202"/>
            <p:cNvSpPr>
              <a:spLocks noChangeArrowheads="1"/>
            </p:cNvSpPr>
            <p:nvPr/>
          </p:nvSpPr>
          <p:spPr bwMode="hidden">
            <a:xfrm>
              <a:off x="5044" y="3418"/>
              <a:ext cx="167" cy="9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0" name="Oval 203"/>
            <p:cNvSpPr>
              <a:spLocks noChangeArrowheads="1"/>
            </p:cNvSpPr>
            <p:nvPr/>
          </p:nvSpPr>
          <p:spPr bwMode="hidden">
            <a:xfrm>
              <a:off x="4553" y="2873"/>
              <a:ext cx="156" cy="8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1" name="Oval 204"/>
            <p:cNvSpPr>
              <a:spLocks noChangeArrowheads="1"/>
            </p:cNvSpPr>
            <p:nvPr/>
          </p:nvSpPr>
          <p:spPr bwMode="hidden">
            <a:xfrm>
              <a:off x="5293" y="3116"/>
              <a:ext cx="168" cy="95"/>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2" name="Oval 205"/>
            <p:cNvSpPr>
              <a:spLocks noChangeArrowheads="1"/>
            </p:cNvSpPr>
            <p:nvPr/>
          </p:nvSpPr>
          <p:spPr bwMode="hidden">
            <a:xfrm>
              <a:off x="5497" y="2879"/>
              <a:ext cx="156" cy="8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3" name="Oval 206"/>
            <p:cNvSpPr>
              <a:spLocks noChangeArrowheads="1"/>
            </p:cNvSpPr>
            <p:nvPr/>
          </p:nvSpPr>
          <p:spPr bwMode="hidden">
            <a:xfrm>
              <a:off x="4772" y="2673"/>
              <a:ext cx="156" cy="8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4" name="Oval 207"/>
            <p:cNvSpPr>
              <a:spLocks noChangeArrowheads="1"/>
            </p:cNvSpPr>
            <p:nvPr/>
          </p:nvSpPr>
          <p:spPr bwMode="hidden">
            <a:xfrm>
              <a:off x="4966" y="2488"/>
              <a:ext cx="156" cy="8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5" name="Oval 208"/>
            <p:cNvSpPr>
              <a:spLocks noChangeArrowheads="1"/>
            </p:cNvSpPr>
            <p:nvPr/>
          </p:nvSpPr>
          <p:spPr bwMode="hidden">
            <a:xfrm>
              <a:off x="5444" y="2052"/>
              <a:ext cx="134" cy="7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6" name="Oval 209"/>
            <p:cNvSpPr>
              <a:spLocks noChangeArrowheads="1"/>
            </p:cNvSpPr>
            <p:nvPr/>
          </p:nvSpPr>
          <p:spPr bwMode="hidden">
            <a:xfrm>
              <a:off x="5161" y="2314"/>
              <a:ext cx="140" cy="7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7" name="Oval 210"/>
            <p:cNvSpPr>
              <a:spLocks noChangeArrowheads="1"/>
            </p:cNvSpPr>
            <p:nvPr/>
          </p:nvSpPr>
          <p:spPr bwMode="hidden">
            <a:xfrm>
              <a:off x="5318" y="2176"/>
              <a:ext cx="134"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8" name="Oval 211"/>
            <p:cNvSpPr>
              <a:spLocks noChangeArrowheads="1"/>
            </p:cNvSpPr>
            <p:nvPr/>
          </p:nvSpPr>
          <p:spPr bwMode="hidden">
            <a:xfrm>
              <a:off x="5581" y="1933"/>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9" name="Oval 212"/>
            <p:cNvSpPr>
              <a:spLocks noChangeArrowheads="1"/>
            </p:cNvSpPr>
            <p:nvPr/>
          </p:nvSpPr>
          <p:spPr bwMode="hidden">
            <a:xfrm>
              <a:off x="5689" y="1811"/>
              <a:ext cx="128" cy="61"/>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0" name="Oval 213"/>
            <p:cNvSpPr>
              <a:spLocks noChangeArrowheads="1"/>
            </p:cNvSpPr>
            <p:nvPr/>
          </p:nvSpPr>
          <p:spPr bwMode="hidden">
            <a:xfrm>
              <a:off x="5663" y="2680"/>
              <a:ext cx="156" cy="83"/>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1" name="Oval 214"/>
            <p:cNvSpPr>
              <a:spLocks noChangeArrowheads="1"/>
            </p:cNvSpPr>
            <p:nvPr/>
          </p:nvSpPr>
          <p:spPr bwMode="hidden">
            <a:xfrm>
              <a:off x="-65" y="2865"/>
              <a:ext cx="150" cy="8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2" name="Oval 215"/>
            <p:cNvSpPr>
              <a:spLocks noChangeArrowheads="1"/>
            </p:cNvSpPr>
            <p:nvPr/>
          </p:nvSpPr>
          <p:spPr bwMode="hidden">
            <a:xfrm>
              <a:off x="2" y="2477"/>
              <a:ext cx="156" cy="89"/>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3" name="Oval 216"/>
            <p:cNvSpPr>
              <a:spLocks noChangeArrowheads="1"/>
            </p:cNvSpPr>
            <p:nvPr/>
          </p:nvSpPr>
          <p:spPr bwMode="hidden">
            <a:xfrm>
              <a:off x="-9" y="1436"/>
              <a:ext cx="106" cy="44"/>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4" name="Oval 217"/>
            <p:cNvSpPr>
              <a:spLocks noChangeArrowheads="1"/>
            </p:cNvSpPr>
            <p:nvPr/>
          </p:nvSpPr>
          <p:spPr bwMode="hidden">
            <a:xfrm>
              <a:off x="5624" y="4010"/>
              <a:ext cx="201" cy="106"/>
            </a:xfrm>
            <a:prstGeom prst="ellipse">
              <a:avLst/>
            </a:prstGeom>
            <a:solidFill>
              <a:srgbClr val="859EC6">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1" name="Rectangle 218"/>
          <p:cNvSpPr>
            <a:spLocks noGrp="1" noChangeArrowheads="1"/>
          </p:cNvSpPr>
          <p:nvPr>
            <p:ph type="title"/>
          </p:nvPr>
        </p:nvSpPr>
        <p:spPr bwMode="auto">
          <a:xfrm>
            <a:off x="714375" y="468313"/>
            <a:ext cx="8186738"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21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220"/>
          <p:cNvSpPr>
            <a:spLocks noChangeArrowheads="1"/>
          </p:cNvSpPr>
          <p:nvPr/>
        </p:nvSpPr>
        <p:spPr bwMode="auto">
          <a:xfrm>
            <a:off x="0" y="6477000"/>
            <a:ext cx="1752600" cy="381000"/>
          </a:xfrm>
          <a:prstGeom prst="rect">
            <a:avLst/>
          </a:prstGeom>
          <a:solidFill>
            <a:srgbClr val="0041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4" name="Rectangle 221"/>
          <p:cNvSpPr>
            <a:spLocks noChangeArrowheads="1"/>
          </p:cNvSpPr>
          <p:nvPr/>
        </p:nvSpPr>
        <p:spPr bwMode="auto">
          <a:xfrm>
            <a:off x="0" y="65532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a:solidFill>
                  <a:schemeClr val="bg1"/>
                </a:solidFill>
              </a:rPr>
              <a:t>1 Aug 08</a:t>
            </a:r>
          </a:p>
        </p:txBody>
      </p:sp>
      <p:sp>
        <p:nvSpPr>
          <p:cNvPr id="2055" name="Rectangle 222"/>
          <p:cNvSpPr>
            <a:spLocks noChangeArrowheads="1"/>
          </p:cNvSpPr>
          <p:nvPr/>
        </p:nvSpPr>
        <p:spPr bwMode="auto">
          <a:xfrm>
            <a:off x="0" y="0"/>
            <a:ext cx="4572000" cy="381000"/>
          </a:xfrm>
          <a:prstGeom prst="rect">
            <a:avLst/>
          </a:prstGeom>
          <a:solidFill>
            <a:srgbClr val="617C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6" name="Rectangle 223"/>
          <p:cNvSpPr>
            <a:spLocks noChangeArrowheads="1"/>
          </p:cNvSpPr>
          <p:nvPr/>
        </p:nvSpPr>
        <p:spPr bwMode="auto">
          <a:xfrm>
            <a:off x="4572000" y="0"/>
            <a:ext cx="4572000" cy="381000"/>
          </a:xfrm>
          <a:prstGeom prst="rect">
            <a:avLst/>
          </a:prstGeom>
          <a:solidFill>
            <a:srgbClr val="859EC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7" name="Rectangle 224"/>
          <p:cNvSpPr>
            <a:spLocks noChangeArrowheads="1"/>
          </p:cNvSpPr>
          <p:nvPr/>
        </p:nvSpPr>
        <p:spPr bwMode="auto">
          <a:xfrm>
            <a:off x="0" y="381000"/>
            <a:ext cx="9144000" cy="55563"/>
          </a:xfrm>
          <a:prstGeom prst="rect">
            <a:avLst/>
          </a:prstGeom>
          <a:solidFill>
            <a:srgbClr val="A2A9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8" name="Rectangle 225"/>
          <p:cNvSpPr>
            <a:spLocks noChangeArrowheads="1"/>
          </p:cNvSpPr>
          <p:nvPr/>
        </p:nvSpPr>
        <p:spPr bwMode="auto">
          <a:xfrm>
            <a:off x="5257800" y="6477000"/>
            <a:ext cx="2286000" cy="381000"/>
          </a:xfrm>
          <a:prstGeom prst="rect">
            <a:avLst/>
          </a:prstGeom>
          <a:solidFill>
            <a:srgbClr val="0041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9" name="Rectangle 226"/>
          <p:cNvSpPr>
            <a:spLocks noChangeArrowheads="1"/>
          </p:cNvSpPr>
          <p:nvPr/>
        </p:nvSpPr>
        <p:spPr bwMode="auto">
          <a:xfrm>
            <a:off x="7543800" y="6477000"/>
            <a:ext cx="1600200" cy="381000"/>
          </a:xfrm>
          <a:prstGeom prst="rect">
            <a:avLst/>
          </a:prstGeom>
          <a:solidFill>
            <a:srgbClr val="0041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60" name="Rectangle 227"/>
          <p:cNvSpPr>
            <a:spLocks noChangeArrowheads="1"/>
          </p:cNvSpPr>
          <p:nvPr/>
        </p:nvSpPr>
        <p:spPr bwMode="auto">
          <a:xfrm>
            <a:off x="1752600" y="6477000"/>
            <a:ext cx="1752600" cy="381000"/>
          </a:xfrm>
          <a:prstGeom prst="rect">
            <a:avLst/>
          </a:prstGeom>
          <a:solidFill>
            <a:srgbClr val="859EC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61" name="Rectangle 228"/>
          <p:cNvSpPr>
            <a:spLocks noChangeArrowheads="1"/>
          </p:cNvSpPr>
          <p:nvPr/>
        </p:nvSpPr>
        <p:spPr bwMode="auto">
          <a:xfrm>
            <a:off x="3505200" y="6477000"/>
            <a:ext cx="1752600" cy="381000"/>
          </a:xfrm>
          <a:prstGeom prst="rect">
            <a:avLst/>
          </a:prstGeom>
          <a:solidFill>
            <a:srgbClr val="617C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62" name="Rectangle 229"/>
          <p:cNvSpPr>
            <a:spLocks noChangeArrowheads="1"/>
          </p:cNvSpPr>
          <p:nvPr/>
        </p:nvSpPr>
        <p:spPr bwMode="auto">
          <a:xfrm>
            <a:off x="0" y="6421438"/>
            <a:ext cx="9144000" cy="55562"/>
          </a:xfrm>
          <a:prstGeom prst="rect">
            <a:avLst/>
          </a:prstGeom>
          <a:solidFill>
            <a:srgbClr val="F8E1A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63" name="Rectangle 230"/>
          <p:cNvSpPr>
            <a:spLocks noChangeArrowheads="1"/>
          </p:cNvSpPr>
          <p:nvPr/>
        </p:nvSpPr>
        <p:spPr bwMode="auto">
          <a:xfrm>
            <a:off x="7239000" y="64770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9388F084-195F-47C4-B3A3-9EB6465747E0}" type="slidenum">
              <a:rPr lang="en-US" sz="1200">
                <a:solidFill>
                  <a:schemeClr val="bg1"/>
                </a:solidFill>
              </a:rPr>
              <a:pPr algn="r"/>
              <a:t>‹#›</a:t>
            </a:fld>
            <a:endParaRPr lang="en-US" sz="1200">
              <a:solidFill>
                <a:schemeClr val="bg1"/>
              </a:solidFill>
            </a:endParaRPr>
          </a:p>
        </p:txBody>
      </p:sp>
      <p:sp>
        <p:nvSpPr>
          <p:cNvPr id="2064" name="Rectangle 231"/>
          <p:cNvSpPr>
            <a:spLocks noChangeArrowheads="1"/>
          </p:cNvSpPr>
          <p:nvPr/>
        </p:nvSpPr>
        <p:spPr bwMode="auto">
          <a:xfrm>
            <a:off x="5257800" y="6477000"/>
            <a:ext cx="259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solidFill>
                <a:schemeClr val="bg1"/>
              </a:solidFill>
            </a:endParaRPr>
          </a:p>
        </p:txBody>
      </p:sp>
      <p:pic>
        <p:nvPicPr>
          <p:cNvPr id="2065" name="Picture 232" descr="gridwise_white_TM_2--transp"/>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7463" y="26988"/>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Oval 233"/>
          <p:cNvSpPr>
            <a:spLocks noChangeArrowheads="1"/>
          </p:cNvSpPr>
          <p:nvPr/>
        </p:nvSpPr>
        <p:spPr bwMode="auto">
          <a:xfrm>
            <a:off x="357188" y="884238"/>
            <a:ext cx="215900" cy="215900"/>
          </a:xfrm>
          <a:prstGeom prst="ellipse">
            <a:avLst/>
          </a:prstGeom>
          <a:solidFill>
            <a:srgbClr val="A8A8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7" name="Oval 234"/>
          <p:cNvSpPr>
            <a:spLocks noChangeAspect="1" noChangeArrowheads="1"/>
          </p:cNvSpPr>
          <p:nvPr/>
        </p:nvSpPr>
        <p:spPr bwMode="auto">
          <a:xfrm>
            <a:off x="379413" y="906463"/>
            <a:ext cx="173037" cy="173037"/>
          </a:xfrm>
          <a:prstGeom prst="ellipse">
            <a:avLst/>
          </a:prstGeom>
          <a:solidFill>
            <a:srgbClr val="FFF5C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8" name="Oval 235"/>
          <p:cNvSpPr>
            <a:spLocks noChangeAspect="1" noChangeArrowheads="1"/>
          </p:cNvSpPr>
          <p:nvPr/>
        </p:nvSpPr>
        <p:spPr bwMode="auto">
          <a:xfrm>
            <a:off x="433388" y="960438"/>
            <a:ext cx="63500" cy="63500"/>
          </a:xfrm>
          <a:prstGeom prst="ellipse">
            <a:avLst/>
          </a:prstGeom>
          <a:solidFill>
            <a:srgbClr val="A8A8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9" name="Line 236"/>
          <p:cNvSpPr>
            <a:spLocks noChangeShapeType="1"/>
          </p:cNvSpPr>
          <p:nvPr/>
        </p:nvSpPr>
        <p:spPr bwMode="auto">
          <a:xfrm flipH="1">
            <a:off x="0" y="990600"/>
            <a:ext cx="352425" cy="0"/>
          </a:xfrm>
          <a:prstGeom prst="line">
            <a:avLst/>
          </a:prstGeom>
          <a:noFill/>
          <a:ln w="9525">
            <a:solidFill>
              <a:srgbClr val="9AAD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108" r:id="rId1"/>
    <p:sldLayoutId id="2147484976" r:id="rId2"/>
    <p:sldLayoutId id="2147484977" r:id="rId3"/>
    <p:sldLayoutId id="2147484978" r:id="rId4"/>
    <p:sldLayoutId id="2147484979" r:id="rId5"/>
    <p:sldLayoutId id="2147484980" r:id="rId6"/>
    <p:sldLayoutId id="2147484981" r:id="rId7"/>
    <p:sldLayoutId id="2147484982" r:id="rId8"/>
    <p:sldLayoutId id="2147484983" r:id="rId9"/>
    <p:sldLayoutId id="2147484984" r:id="rId10"/>
    <p:sldLayoutId id="2147484985" r:id="rId11"/>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74663" y="460375"/>
            <a:ext cx="8204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92125" y="1676400"/>
            <a:ext cx="81867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986" r:id="rId1"/>
    <p:sldLayoutId id="2147484987" r:id="rId2"/>
    <p:sldLayoutId id="2147484988" r:id="rId3"/>
    <p:sldLayoutId id="2147484989" r:id="rId4"/>
    <p:sldLayoutId id="2147484990" r:id="rId5"/>
    <p:sldLayoutId id="2147484991" r:id="rId6"/>
    <p:sldLayoutId id="2147484992" r:id="rId7"/>
    <p:sldLayoutId id="2147484993" r:id="rId8"/>
    <p:sldLayoutId id="2147484994" r:id="rId9"/>
    <p:sldLayoutId id="2147484995" r:id="rId10"/>
    <p:sldLayoutId id="2147484996" r:id="rId11"/>
  </p:sldLayoutIdLst>
  <p:hf hdr="0" ft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4"/>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5"/>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6"/>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7"/>
        </a:buBlip>
        <a:defRPr sz="1600">
          <a:solidFill>
            <a:schemeClr val="tx1"/>
          </a:solidFill>
          <a:latin typeface="+mn-lt"/>
        </a:defRPr>
      </a:lvl4pPr>
      <a:lvl5pPr marL="2057400" indent="-228600" algn="l" rtl="0" eaLnBrk="0" fontAlgn="base" hangingPunct="0">
        <a:spcBef>
          <a:spcPct val="20000"/>
        </a:spcBef>
        <a:spcAft>
          <a:spcPct val="0"/>
        </a:spcAft>
        <a:buBlip>
          <a:blip r:embed="rId14"/>
        </a:buBlip>
        <a:defRPr sz="1400">
          <a:solidFill>
            <a:schemeClr val="tx1"/>
          </a:solidFill>
          <a:latin typeface="+mn-lt"/>
        </a:defRPr>
      </a:lvl5pPr>
      <a:lvl6pPr marL="2514600" indent="-228600" algn="l" rtl="0" eaLnBrk="0" fontAlgn="base" hangingPunct="0">
        <a:spcBef>
          <a:spcPct val="20000"/>
        </a:spcBef>
        <a:spcAft>
          <a:spcPct val="0"/>
        </a:spcAft>
        <a:buBlip>
          <a:blip r:embed="rId14"/>
        </a:buBlip>
        <a:defRPr sz="1400">
          <a:solidFill>
            <a:schemeClr val="tx1"/>
          </a:solidFill>
          <a:latin typeface="+mn-lt"/>
        </a:defRPr>
      </a:lvl6pPr>
      <a:lvl7pPr marL="2971800" indent="-228600" algn="l" rtl="0" eaLnBrk="0" fontAlgn="base" hangingPunct="0">
        <a:spcBef>
          <a:spcPct val="20000"/>
        </a:spcBef>
        <a:spcAft>
          <a:spcPct val="0"/>
        </a:spcAft>
        <a:buBlip>
          <a:blip r:embed="rId14"/>
        </a:buBlip>
        <a:defRPr sz="1400">
          <a:solidFill>
            <a:schemeClr val="tx1"/>
          </a:solidFill>
          <a:latin typeface="+mn-lt"/>
        </a:defRPr>
      </a:lvl7pPr>
      <a:lvl8pPr marL="3429000" indent="-228600" algn="l" rtl="0" eaLnBrk="0" fontAlgn="base" hangingPunct="0">
        <a:spcBef>
          <a:spcPct val="20000"/>
        </a:spcBef>
        <a:spcAft>
          <a:spcPct val="0"/>
        </a:spcAft>
        <a:buBlip>
          <a:blip r:embed="rId14"/>
        </a:buBlip>
        <a:defRPr sz="1400">
          <a:solidFill>
            <a:schemeClr val="tx1"/>
          </a:solidFill>
          <a:latin typeface="+mn-lt"/>
        </a:defRPr>
      </a:lvl8pPr>
      <a:lvl9pPr marL="3886200" indent="-228600" algn="l" rtl="0" eaLnBrk="0" fontAlgn="base" hangingPunct="0">
        <a:spcBef>
          <a:spcPct val="20000"/>
        </a:spcBef>
        <a:spcAft>
          <a:spcPct val="0"/>
        </a:spcAft>
        <a:buBlip>
          <a:blip r:embed="rId14"/>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74663" y="460375"/>
            <a:ext cx="8204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92125" y="1676400"/>
            <a:ext cx="81867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180975" y="6424613"/>
            <a:ext cx="60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defRPr>
            </a:lvl1pPr>
          </a:lstStyle>
          <a:p>
            <a:pPr>
              <a:defRPr/>
            </a:pPr>
            <a:endParaRPr lang="en-US">
              <a:latin typeface="Times New Roman" pitchFamily="-80" charset="0"/>
            </a:endParaRPr>
          </a:p>
        </p:txBody>
      </p:sp>
    </p:spTree>
  </p:cSld>
  <p:clrMap bg1="lt1" tx1="dk1" bg2="lt2" tx2="dk2" accent1="accent1" accent2="accent2" accent3="accent3" accent4="accent4" accent5="accent5" accent6="accent6" hlink="hlink" folHlink="folHlink"/>
  <p:sldLayoutIdLst>
    <p:sldLayoutId id="2147484997" r:id="rId1"/>
    <p:sldLayoutId id="2147484998" r:id="rId2"/>
    <p:sldLayoutId id="2147484999" r:id="rId3"/>
    <p:sldLayoutId id="2147485000" r:id="rId4"/>
    <p:sldLayoutId id="2147485001" r:id="rId5"/>
    <p:sldLayoutId id="2147485002" r:id="rId6"/>
    <p:sldLayoutId id="2147485003" r:id="rId7"/>
    <p:sldLayoutId id="2147485004" r:id="rId8"/>
    <p:sldLayoutId id="2147485005" r:id="rId9"/>
    <p:sldLayoutId id="2147485006" r:id="rId10"/>
    <p:sldLayoutId id="2147485007" r:id="rId11"/>
  </p:sldLayoutIdLst>
  <p:hf hdr="0" ft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3"/>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4"/>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5"/>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6"/>
        </a:buBlip>
        <a:defRPr sz="1600">
          <a:solidFill>
            <a:schemeClr val="tx1"/>
          </a:solidFill>
          <a:latin typeface="+mn-lt"/>
        </a:defRPr>
      </a:lvl4pPr>
      <a:lvl5pPr marL="2057400" indent="-228600" algn="l" rtl="0" eaLnBrk="0" fontAlgn="base" hangingPunct="0">
        <a:spcBef>
          <a:spcPct val="20000"/>
        </a:spcBef>
        <a:spcAft>
          <a:spcPct val="0"/>
        </a:spcAft>
        <a:buBlip>
          <a:blip r:embed="rId13"/>
        </a:buBlip>
        <a:defRPr sz="1400">
          <a:solidFill>
            <a:schemeClr val="tx1"/>
          </a:solidFill>
          <a:latin typeface="+mn-lt"/>
        </a:defRPr>
      </a:lvl5pPr>
      <a:lvl6pPr marL="2514600" indent="-228600" algn="l" rtl="0" eaLnBrk="0" fontAlgn="base" hangingPunct="0">
        <a:spcBef>
          <a:spcPct val="20000"/>
        </a:spcBef>
        <a:spcAft>
          <a:spcPct val="0"/>
        </a:spcAft>
        <a:buBlip>
          <a:blip r:embed="rId13"/>
        </a:buBlip>
        <a:defRPr sz="1400">
          <a:solidFill>
            <a:schemeClr val="tx1"/>
          </a:solidFill>
          <a:latin typeface="+mn-lt"/>
        </a:defRPr>
      </a:lvl6pPr>
      <a:lvl7pPr marL="2971800" indent="-228600" algn="l" rtl="0" eaLnBrk="0" fontAlgn="base" hangingPunct="0">
        <a:spcBef>
          <a:spcPct val="20000"/>
        </a:spcBef>
        <a:spcAft>
          <a:spcPct val="0"/>
        </a:spcAft>
        <a:buBlip>
          <a:blip r:embed="rId13"/>
        </a:buBlip>
        <a:defRPr sz="1400">
          <a:solidFill>
            <a:schemeClr val="tx1"/>
          </a:solidFill>
          <a:latin typeface="+mn-lt"/>
        </a:defRPr>
      </a:lvl7pPr>
      <a:lvl8pPr marL="3429000" indent="-228600" algn="l" rtl="0" eaLnBrk="0" fontAlgn="base" hangingPunct="0">
        <a:spcBef>
          <a:spcPct val="20000"/>
        </a:spcBef>
        <a:spcAft>
          <a:spcPct val="0"/>
        </a:spcAft>
        <a:buBlip>
          <a:blip r:embed="rId13"/>
        </a:buBlip>
        <a:defRPr sz="1400">
          <a:solidFill>
            <a:schemeClr val="tx1"/>
          </a:solidFill>
          <a:latin typeface="+mn-lt"/>
        </a:defRPr>
      </a:lvl8pPr>
      <a:lvl9pPr marL="3886200" indent="-228600" algn="l" rtl="0" eaLnBrk="0" fontAlgn="base" hangingPunct="0">
        <a:spcBef>
          <a:spcPct val="20000"/>
        </a:spcBef>
        <a:spcAft>
          <a:spcPct val="0"/>
        </a:spcAft>
        <a:buBlip>
          <a:blip r:embed="rId13"/>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descr="PowerPoint_Path_Foote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175" y="5487988"/>
            <a:ext cx="91408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7" descr="PNNL_Logo_2-Color_v2"/>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74663" y="460375"/>
            <a:ext cx="8204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125" name="Rectangle 3"/>
          <p:cNvSpPr>
            <a:spLocks noGrp="1" noChangeArrowheads="1"/>
          </p:cNvSpPr>
          <p:nvPr>
            <p:ph type="body" idx="1"/>
          </p:nvPr>
        </p:nvSpPr>
        <p:spPr bwMode="auto">
          <a:xfrm>
            <a:off x="492125" y="1676400"/>
            <a:ext cx="81867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3"/>
          <p:cNvSpPr>
            <a:spLocks noGrp="1"/>
          </p:cNvSpPr>
          <p:nvPr>
            <p:ph type="ftr" sz="quarter" idx="3"/>
          </p:nvPr>
        </p:nvSpPr>
        <p:spPr bwMode="auto">
          <a:xfrm>
            <a:off x="180975" y="6424613"/>
            <a:ext cx="609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defRPr>
            </a:lvl1pPr>
          </a:lstStyle>
          <a:p>
            <a:pPr>
              <a:defRPr/>
            </a:pPr>
            <a:endParaRPr lang="en-US">
              <a:latin typeface="Times New Roman" pitchFamily="-80" charset="0"/>
            </a:endParaRPr>
          </a:p>
        </p:txBody>
      </p:sp>
    </p:spTree>
  </p:cSld>
  <p:clrMap bg1="lt1" tx1="dk1" bg2="lt2" tx2="dk2" accent1="accent1" accent2="accent2" accent3="accent3" accent4="accent4" accent5="accent5" accent6="accent6" hlink="hlink" folHlink="folHlink"/>
  <p:sldLayoutIdLst>
    <p:sldLayoutId id="2147485008" r:id="rId1"/>
    <p:sldLayoutId id="2147485009" r:id="rId2"/>
    <p:sldLayoutId id="2147485010" r:id="rId3"/>
    <p:sldLayoutId id="2147485011" r:id="rId4"/>
    <p:sldLayoutId id="2147485012" r:id="rId5"/>
    <p:sldLayoutId id="2147485013" r:id="rId6"/>
    <p:sldLayoutId id="2147485014" r:id="rId7"/>
    <p:sldLayoutId id="2147485015" r:id="rId8"/>
    <p:sldLayoutId id="2147485016" r:id="rId9"/>
    <p:sldLayoutId id="2147485017" r:id="rId10"/>
    <p:sldLayoutId id="2147485018" r:id="rId11"/>
  </p:sldLayoutIdLst>
  <p:hf hdr="0" ft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5"/>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6"/>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7"/>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8"/>
        </a:buBlip>
        <a:defRPr sz="1600">
          <a:solidFill>
            <a:schemeClr val="tx1"/>
          </a:solidFill>
          <a:latin typeface="+mn-lt"/>
        </a:defRPr>
      </a:lvl4pPr>
      <a:lvl5pPr marL="2057400" indent="-228600" algn="l" rtl="0" eaLnBrk="0" fontAlgn="base" hangingPunct="0">
        <a:spcBef>
          <a:spcPct val="20000"/>
        </a:spcBef>
        <a:spcAft>
          <a:spcPct val="0"/>
        </a:spcAft>
        <a:buBlip>
          <a:blip r:embed="rId15"/>
        </a:buBlip>
        <a:defRPr sz="1400">
          <a:solidFill>
            <a:schemeClr val="tx1"/>
          </a:solidFill>
          <a:latin typeface="+mn-lt"/>
        </a:defRPr>
      </a:lvl5pPr>
      <a:lvl6pPr marL="2514600" indent="-228600" algn="l" rtl="0" eaLnBrk="0" fontAlgn="base" hangingPunct="0">
        <a:spcBef>
          <a:spcPct val="20000"/>
        </a:spcBef>
        <a:spcAft>
          <a:spcPct val="0"/>
        </a:spcAft>
        <a:buBlip>
          <a:blip r:embed="rId15"/>
        </a:buBlip>
        <a:defRPr sz="1400">
          <a:solidFill>
            <a:schemeClr val="tx1"/>
          </a:solidFill>
          <a:latin typeface="+mn-lt"/>
        </a:defRPr>
      </a:lvl6pPr>
      <a:lvl7pPr marL="2971800" indent="-228600" algn="l" rtl="0" eaLnBrk="0" fontAlgn="base" hangingPunct="0">
        <a:spcBef>
          <a:spcPct val="20000"/>
        </a:spcBef>
        <a:spcAft>
          <a:spcPct val="0"/>
        </a:spcAft>
        <a:buBlip>
          <a:blip r:embed="rId15"/>
        </a:buBlip>
        <a:defRPr sz="1400">
          <a:solidFill>
            <a:schemeClr val="tx1"/>
          </a:solidFill>
          <a:latin typeface="+mn-lt"/>
        </a:defRPr>
      </a:lvl7pPr>
      <a:lvl8pPr marL="3429000" indent="-228600" algn="l" rtl="0" eaLnBrk="0" fontAlgn="base" hangingPunct="0">
        <a:spcBef>
          <a:spcPct val="20000"/>
        </a:spcBef>
        <a:spcAft>
          <a:spcPct val="0"/>
        </a:spcAft>
        <a:buBlip>
          <a:blip r:embed="rId15"/>
        </a:buBlip>
        <a:defRPr sz="1400">
          <a:solidFill>
            <a:schemeClr val="tx1"/>
          </a:solidFill>
          <a:latin typeface="+mn-lt"/>
        </a:defRPr>
      </a:lvl8pPr>
      <a:lvl9pPr marL="3886200" indent="-228600" algn="l" rtl="0" eaLnBrk="0" fontAlgn="base" hangingPunct="0">
        <a:spcBef>
          <a:spcPct val="20000"/>
        </a:spcBef>
        <a:spcAft>
          <a:spcPct val="0"/>
        </a:spcAft>
        <a:buBlip>
          <a:blip r:embed="rId15"/>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9" descr="PowerPoint_Path_Foote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5487988"/>
            <a:ext cx="91408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7" descr="PNNL_Logo_2-Color_v2"/>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a:off x="0" y="0"/>
            <a:ext cx="9144000" cy="9144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9" name="Rectangle 2"/>
          <p:cNvSpPr>
            <a:spLocks noGrp="1" noChangeArrowheads="1"/>
          </p:cNvSpPr>
          <p:nvPr>
            <p:ph type="title"/>
          </p:nvPr>
        </p:nvSpPr>
        <p:spPr bwMode="auto">
          <a:xfrm>
            <a:off x="474663" y="460375"/>
            <a:ext cx="8204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6150" name="Rectangle 3"/>
          <p:cNvSpPr>
            <a:spLocks noGrp="1" noChangeArrowheads="1"/>
          </p:cNvSpPr>
          <p:nvPr>
            <p:ph type="body" idx="1"/>
          </p:nvPr>
        </p:nvSpPr>
        <p:spPr bwMode="auto">
          <a:xfrm>
            <a:off x="492125" y="1676400"/>
            <a:ext cx="81867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Footer Placeholder 3"/>
          <p:cNvSpPr>
            <a:spLocks noGrp="1"/>
          </p:cNvSpPr>
          <p:nvPr>
            <p:ph type="ftr" sz="quarter" idx="3"/>
          </p:nvPr>
        </p:nvSpPr>
        <p:spPr bwMode="auto">
          <a:xfrm>
            <a:off x="180975" y="6424613"/>
            <a:ext cx="609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defRPr>
            </a:lvl1pPr>
          </a:lstStyle>
          <a:p>
            <a:pPr>
              <a:defRPr/>
            </a:pPr>
            <a:endParaRPr lang="en-US">
              <a:latin typeface="Times New Roman" pitchFamily="-80" charset="0"/>
            </a:endParaRPr>
          </a:p>
        </p:txBody>
      </p:sp>
    </p:spTree>
  </p:cSld>
  <p:clrMap bg1="lt1" tx1="dk1" bg2="lt2" tx2="dk2" accent1="accent1" accent2="accent2" accent3="accent3" accent4="accent4" accent5="accent5" accent6="accent6" hlink="hlink" folHlink="folHlink"/>
  <p:sldLayoutIdLst>
    <p:sldLayoutId id="2147485019" r:id="rId1"/>
    <p:sldLayoutId id="2147485020" r:id="rId2"/>
    <p:sldLayoutId id="2147485021" r:id="rId3"/>
    <p:sldLayoutId id="2147485022" r:id="rId4"/>
    <p:sldLayoutId id="2147485023" r:id="rId5"/>
    <p:sldLayoutId id="2147485024" r:id="rId6"/>
    <p:sldLayoutId id="2147485025" r:id="rId7"/>
    <p:sldLayoutId id="2147485026" r:id="rId8"/>
    <p:sldLayoutId id="2147485027" r:id="rId9"/>
    <p:sldLayoutId id="2147485028" r:id="rId10"/>
    <p:sldLayoutId id="2147485029" r:id="rId11"/>
  </p:sldLayoutIdLst>
  <p:hf hdr="0" ft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5"/>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6"/>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7"/>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8"/>
        </a:buBlip>
        <a:defRPr sz="1600">
          <a:solidFill>
            <a:schemeClr val="tx1"/>
          </a:solidFill>
          <a:latin typeface="+mn-lt"/>
        </a:defRPr>
      </a:lvl4pPr>
      <a:lvl5pPr marL="2057400" indent="-228600" algn="l" rtl="0" eaLnBrk="0" fontAlgn="base" hangingPunct="0">
        <a:spcBef>
          <a:spcPct val="20000"/>
        </a:spcBef>
        <a:spcAft>
          <a:spcPct val="0"/>
        </a:spcAft>
        <a:buBlip>
          <a:blip r:embed="rId15"/>
        </a:buBlip>
        <a:defRPr sz="1400">
          <a:solidFill>
            <a:schemeClr val="tx1"/>
          </a:solidFill>
          <a:latin typeface="+mn-lt"/>
        </a:defRPr>
      </a:lvl5pPr>
      <a:lvl6pPr marL="2514600" indent="-228600" algn="l" rtl="0" eaLnBrk="0" fontAlgn="base" hangingPunct="0">
        <a:spcBef>
          <a:spcPct val="20000"/>
        </a:spcBef>
        <a:spcAft>
          <a:spcPct val="0"/>
        </a:spcAft>
        <a:buBlip>
          <a:blip r:embed="rId15"/>
        </a:buBlip>
        <a:defRPr sz="1400">
          <a:solidFill>
            <a:schemeClr val="tx1"/>
          </a:solidFill>
          <a:latin typeface="+mn-lt"/>
        </a:defRPr>
      </a:lvl6pPr>
      <a:lvl7pPr marL="2971800" indent="-228600" algn="l" rtl="0" eaLnBrk="0" fontAlgn="base" hangingPunct="0">
        <a:spcBef>
          <a:spcPct val="20000"/>
        </a:spcBef>
        <a:spcAft>
          <a:spcPct val="0"/>
        </a:spcAft>
        <a:buBlip>
          <a:blip r:embed="rId15"/>
        </a:buBlip>
        <a:defRPr sz="1400">
          <a:solidFill>
            <a:schemeClr val="tx1"/>
          </a:solidFill>
          <a:latin typeface="+mn-lt"/>
        </a:defRPr>
      </a:lvl7pPr>
      <a:lvl8pPr marL="3429000" indent="-228600" algn="l" rtl="0" eaLnBrk="0" fontAlgn="base" hangingPunct="0">
        <a:spcBef>
          <a:spcPct val="20000"/>
        </a:spcBef>
        <a:spcAft>
          <a:spcPct val="0"/>
        </a:spcAft>
        <a:buBlip>
          <a:blip r:embed="rId15"/>
        </a:buBlip>
        <a:defRPr sz="1400">
          <a:solidFill>
            <a:schemeClr val="tx1"/>
          </a:solidFill>
          <a:latin typeface="+mn-lt"/>
        </a:defRPr>
      </a:lvl8pPr>
      <a:lvl9pPr marL="3886200" indent="-228600" algn="l" rtl="0" eaLnBrk="0" fontAlgn="base" hangingPunct="0">
        <a:spcBef>
          <a:spcPct val="20000"/>
        </a:spcBef>
        <a:spcAft>
          <a:spcPct val="0"/>
        </a:spcAft>
        <a:buBlip>
          <a:blip r:embed="rId15"/>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588" y="0"/>
            <a:ext cx="9144000" cy="9144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171" name="Picture 6" descr="PNNL_Logo_2-Color_v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title"/>
          </p:nvPr>
        </p:nvSpPr>
        <p:spPr bwMode="auto">
          <a:xfrm>
            <a:off x="474663" y="460375"/>
            <a:ext cx="82042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7173" name="Rectangle 3"/>
          <p:cNvSpPr>
            <a:spLocks noGrp="1" noChangeArrowheads="1"/>
          </p:cNvSpPr>
          <p:nvPr>
            <p:ph type="body" idx="1"/>
          </p:nvPr>
        </p:nvSpPr>
        <p:spPr bwMode="auto">
          <a:xfrm>
            <a:off x="492125" y="1676400"/>
            <a:ext cx="81867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3"/>
          <p:cNvSpPr>
            <a:spLocks noGrp="1"/>
          </p:cNvSpPr>
          <p:nvPr>
            <p:ph type="ftr" sz="quarter" idx="3"/>
          </p:nvPr>
        </p:nvSpPr>
        <p:spPr bwMode="auto">
          <a:xfrm>
            <a:off x="180975" y="6424613"/>
            <a:ext cx="609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defRPr>
            </a:lvl1pPr>
          </a:lstStyle>
          <a:p>
            <a:pPr>
              <a:defRPr/>
            </a:pPr>
            <a:endParaRPr lang="en-US">
              <a:latin typeface="Times New Roman" pitchFamily="-80" charset="0"/>
            </a:endParaRPr>
          </a:p>
        </p:txBody>
      </p:sp>
    </p:spTree>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 id="2147485037" r:id="rId8"/>
    <p:sldLayoutId id="2147485038" r:id="rId9"/>
    <p:sldLayoutId id="2147485039" r:id="rId10"/>
    <p:sldLayoutId id="2147485040" r:id="rId11"/>
  </p:sldLayoutIdLst>
  <p:hf hdr="0" ftr="0" dt="0"/>
  <p:txStyles>
    <p:titleStyle>
      <a:lvl1pPr algn="l" rtl="0" eaLnBrk="0" fontAlgn="base" hangingPunct="0">
        <a:lnSpc>
          <a:spcPct val="85000"/>
        </a:lnSpc>
        <a:spcBef>
          <a:spcPct val="0"/>
        </a:spcBef>
        <a:spcAft>
          <a:spcPct val="0"/>
        </a:spcAft>
        <a:defRPr sz="3000">
          <a:solidFill>
            <a:schemeClr val="bg1"/>
          </a:solidFill>
          <a:latin typeface="+mj-lt"/>
          <a:ea typeface="+mj-ea"/>
          <a:cs typeface="+mj-cs"/>
        </a:defRPr>
      </a:lvl1pPr>
      <a:lvl2pPr algn="l" rtl="0" eaLnBrk="0" fontAlgn="base" hangingPunct="0">
        <a:lnSpc>
          <a:spcPct val="85000"/>
        </a:lnSpc>
        <a:spcBef>
          <a:spcPct val="0"/>
        </a:spcBef>
        <a:spcAft>
          <a:spcPct val="0"/>
        </a:spcAft>
        <a:defRPr sz="3000">
          <a:solidFill>
            <a:schemeClr val="bg1"/>
          </a:solidFill>
          <a:latin typeface="Arial" charset="0"/>
        </a:defRPr>
      </a:lvl2pPr>
      <a:lvl3pPr algn="l" rtl="0" eaLnBrk="0" fontAlgn="base" hangingPunct="0">
        <a:lnSpc>
          <a:spcPct val="85000"/>
        </a:lnSpc>
        <a:spcBef>
          <a:spcPct val="0"/>
        </a:spcBef>
        <a:spcAft>
          <a:spcPct val="0"/>
        </a:spcAft>
        <a:defRPr sz="3000">
          <a:solidFill>
            <a:schemeClr val="bg1"/>
          </a:solidFill>
          <a:latin typeface="Arial" charset="0"/>
        </a:defRPr>
      </a:lvl3pPr>
      <a:lvl4pPr algn="l" rtl="0" eaLnBrk="0" fontAlgn="base" hangingPunct="0">
        <a:lnSpc>
          <a:spcPct val="85000"/>
        </a:lnSpc>
        <a:spcBef>
          <a:spcPct val="0"/>
        </a:spcBef>
        <a:spcAft>
          <a:spcPct val="0"/>
        </a:spcAft>
        <a:defRPr sz="3000">
          <a:solidFill>
            <a:schemeClr val="bg1"/>
          </a:solidFill>
          <a:latin typeface="Arial" charset="0"/>
        </a:defRPr>
      </a:lvl4pPr>
      <a:lvl5pPr algn="l" rtl="0" eaLnBrk="0" fontAlgn="base" hangingPunct="0">
        <a:lnSpc>
          <a:spcPct val="85000"/>
        </a:lnSpc>
        <a:spcBef>
          <a:spcPct val="0"/>
        </a:spcBef>
        <a:spcAft>
          <a:spcPct val="0"/>
        </a:spcAft>
        <a:defRPr sz="3000">
          <a:solidFill>
            <a:schemeClr val="bg1"/>
          </a:solidFill>
          <a:latin typeface="Arial" charset="0"/>
        </a:defRPr>
      </a:lvl5pPr>
      <a:lvl6pPr marL="457200" algn="l" rtl="0" eaLnBrk="0" fontAlgn="base" hangingPunct="0">
        <a:lnSpc>
          <a:spcPct val="85000"/>
        </a:lnSpc>
        <a:spcBef>
          <a:spcPct val="0"/>
        </a:spcBef>
        <a:spcAft>
          <a:spcPct val="0"/>
        </a:spcAft>
        <a:defRPr sz="3000">
          <a:solidFill>
            <a:schemeClr val="bg1"/>
          </a:solidFill>
          <a:latin typeface="Arial" charset="0"/>
        </a:defRPr>
      </a:lvl6pPr>
      <a:lvl7pPr marL="914400" algn="l" rtl="0" eaLnBrk="0" fontAlgn="base" hangingPunct="0">
        <a:lnSpc>
          <a:spcPct val="85000"/>
        </a:lnSpc>
        <a:spcBef>
          <a:spcPct val="0"/>
        </a:spcBef>
        <a:spcAft>
          <a:spcPct val="0"/>
        </a:spcAft>
        <a:defRPr sz="3000">
          <a:solidFill>
            <a:schemeClr val="bg1"/>
          </a:solidFill>
          <a:latin typeface="Arial" charset="0"/>
        </a:defRPr>
      </a:lvl7pPr>
      <a:lvl8pPr marL="1371600" algn="l" rtl="0" eaLnBrk="0" fontAlgn="base" hangingPunct="0">
        <a:lnSpc>
          <a:spcPct val="85000"/>
        </a:lnSpc>
        <a:spcBef>
          <a:spcPct val="0"/>
        </a:spcBef>
        <a:spcAft>
          <a:spcPct val="0"/>
        </a:spcAft>
        <a:defRPr sz="3000">
          <a:solidFill>
            <a:schemeClr val="bg1"/>
          </a:solidFill>
          <a:latin typeface="Arial" charset="0"/>
        </a:defRPr>
      </a:lvl8pPr>
      <a:lvl9pPr marL="1828800" algn="l" rtl="0" eaLnBrk="0" fontAlgn="base" hangingPunct="0">
        <a:lnSpc>
          <a:spcPct val="85000"/>
        </a:lnSpc>
        <a:spcBef>
          <a:spcPct val="0"/>
        </a:spcBef>
        <a:spcAft>
          <a:spcPct val="0"/>
        </a:spcAft>
        <a:defRPr sz="3000">
          <a:solidFill>
            <a:schemeClr val="bg1"/>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4"/>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5"/>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6"/>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7"/>
        </a:buBlip>
        <a:defRPr sz="1600">
          <a:solidFill>
            <a:schemeClr val="tx1"/>
          </a:solidFill>
          <a:latin typeface="+mn-lt"/>
        </a:defRPr>
      </a:lvl4pPr>
      <a:lvl5pPr marL="2057400" indent="-228600" algn="l" rtl="0" eaLnBrk="0" fontAlgn="base" hangingPunct="0">
        <a:spcBef>
          <a:spcPct val="20000"/>
        </a:spcBef>
        <a:spcAft>
          <a:spcPct val="0"/>
        </a:spcAft>
        <a:buBlip>
          <a:blip r:embed="rId14"/>
        </a:buBlip>
        <a:defRPr sz="1400">
          <a:solidFill>
            <a:schemeClr val="tx1"/>
          </a:solidFill>
          <a:latin typeface="+mn-lt"/>
        </a:defRPr>
      </a:lvl5pPr>
      <a:lvl6pPr marL="2514600" indent="-228600" algn="l" rtl="0" eaLnBrk="0" fontAlgn="base" hangingPunct="0">
        <a:spcBef>
          <a:spcPct val="20000"/>
        </a:spcBef>
        <a:spcAft>
          <a:spcPct val="0"/>
        </a:spcAft>
        <a:buBlip>
          <a:blip r:embed="rId14"/>
        </a:buBlip>
        <a:defRPr sz="1400">
          <a:solidFill>
            <a:schemeClr val="tx1"/>
          </a:solidFill>
          <a:latin typeface="+mn-lt"/>
        </a:defRPr>
      </a:lvl6pPr>
      <a:lvl7pPr marL="2971800" indent="-228600" algn="l" rtl="0" eaLnBrk="0" fontAlgn="base" hangingPunct="0">
        <a:spcBef>
          <a:spcPct val="20000"/>
        </a:spcBef>
        <a:spcAft>
          <a:spcPct val="0"/>
        </a:spcAft>
        <a:buBlip>
          <a:blip r:embed="rId14"/>
        </a:buBlip>
        <a:defRPr sz="1400">
          <a:solidFill>
            <a:schemeClr val="tx1"/>
          </a:solidFill>
          <a:latin typeface="+mn-lt"/>
        </a:defRPr>
      </a:lvl7pPr>
      <a:lvl8pPr marL="3429000" indent="-228600" algn="l" rtl="0" eaLnBrk="0" fontAlgn="base" hangingPunct="0">
        <a:spcBef>
          <a:spcPct val="20000"/>
        </a:spcBef>
        <a:spcAft>
          <a:spcPct val="0"/>
        </a:spcAft>
        <a:buBlip>
          <a:blip r:embed="rId14"/>
        </a:buBlip>
        <a:defRPr sz="1400">
          <a:solidFill>
            <a:schemeClr val="tx1"/>
          </a:solidFill>
          <a:latin typeface="+mn-lt"/>
        </a:defRPr>
      </a:lvl8pPr>
      <a:lvl9pPr marL="3886200" indent="-228600" algn="l" rtl="0" eaLnBrk="0" fontAlgn="base" hangingPunct="0">
        <a:spcBef>
          <a:spcPct val="20000"/>
        </a:spcBef>
        <a:spcAft>
          <a:spcPct val="0"/>
        </a:spcAft>
        <a:buBlip>
          <a:blip r:embed="rId14"/>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5"/>
          <p:cNvSpPr>
            <a:spLocks noChangeArrowheads="1"/>
          </p:cNvSpPr>
          <p:nvPr/>
        </p:nvSpPr>
        <p:spPr bwMode="auto">
          <a:xfrm>
            <a:off x="0" y="0"/>
            <a:ext cx="9144000" cy="1311275"/>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8195" name="Picture 6" descr="PNNL_Logo_2-Color_v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Grp="1" noChangeArrowheads="1"/>
          </p:cNvSpPr>
          <p:nvPr>
            <p:ph type="title"/>
          </p:nvPr>
        </p:nvSpPr>
        <p:spPr bwMode="auto">
          <a:xfrm>
            <a:off x="474663" y="460375"/>
            <a:ext cx="8204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8197" name="Rectangle 3"/>
          <p:cNvSpPr>
            <a:spLocks noGrp="1" noChangeArrowheads="1"/>
          </p:cNvSpPr>
          <p:nvPr>
            <p:ph type="body" idx="1"/>
          </p:nvPr>
        </p:nvSpPr>
        <p:spPr bwMode="auto">
          <a:xfrm>
            <a:off x="492125" y="1676400"/>
            <a:ext cx="81867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3"/>
          <p:cNvSpPr>
            <a:spLocks noGrp="1"/>
          </p:cNvSpPr>
          <p:nvPr>
            <p:ph type="ftr" sz="quarter" idx="3"/>
          </p:nvPr>
        </p:nvSpPr>
        <p:spPr bwMode="auto">
          <a:xfrm>
            <a:off x="180975" y="6424613"/>
            <a:ext cx="609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defRPr>
            </a:lvl1pPr>
          </a:lstStyle>
          <a:p>
            <a:pPr>
              <a:defRPr/>
            </a:pPr>
            <a:endParaRPr lang="en-US">
              <a:latin typeface="Times New Roman" pitchFamily="-80" charset="0"/>
            </a:endParaRPr>
          </a:p>
        </p:txBody>
      </p:sp>
    </p:spTree>
  </p:cSld>
  <p:clrMap bg1="lt1" tx1="dk1" bg2="lt2" tx2="dk2" accent1="accent1" accent2="accent2" accent3="accent3" accent4="accent4" accent5="accent5" accent6="accent6" hlink="hlink" folHlink="folHlink"/>
  <p:sldLayoutIdLst>
    <p:sldLayoutId id="2147485041" r:id="rId1"/>
    <p:sldLayoutId id="2147485042" r:id="rId2"/>
    <p:sldLayoutId id="2147485043" r:id="rId3"/>
    <p:sldLayoutId id="2147485044" r:id="rId4"/>
    <p:sldLayoutId id="2147485045" r:id="rId5"/>
    <p:sldLayoutId id="2147485046" r:id="rId6"/>
    <p:sldLayoutId id="2147485047" r:id="rId7"/>
    <p:sldLayoutId id="2147485048" r:id="rId8"/>
    <p:sldLayoutId id="2147485049" r:id="rId9"/>
    <p:sldLayoutId id="2147485050" r:id="rId10"/>
    <p:sldLayoutId id="2147485051" r:id="rId11"/>
  </p:sldLayoutIdLst>
  <p:hf hdr="0" ft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4"/>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5"/>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6"/>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7"/>
        </a:buBlip>
        <a:defRPr sz="1600">
          <a:solidFill>
            <a:schemeClr val="tx1"/>
          </a:solidFill>
          <a:latin typeface="+mn-lt"/>
        </a:defRPr>
      </a:lvl4pPr>
      <a:lvl5pPr marL="2057400" indent="-228600" algn="l" rtl="0" eaLnBrk="0" fontAlgn="base" hangingPunct="0">
        <a:spcBef>
          <a:spcPct val="20000"/>
        </a:spcBef>
        <a:spcAft>
          <a:spcPct val="0"/>
        </a:spcAft>
        <a:buBlip>
          <a:blip r:embed="rId14"/>
        </a:buBlip>
        <a:defRPr sz="1400">
          <a:solidFill>
            <a:schemeClr val="tx1"/>
          </a:solidFill>
          <a:latin typeface="+mn-lt"/>
        </a:defRPr>
      </a:lvl5pPr>
      <a:lvl6pPr marL="2514600" indent="-228600" algn="l" rtl="0" eaLnBrk="0" fontAlgn="base" hangingPunct="0">
        <a:spcBef>
          <a:spcPct val="20000"/>
        </a:spcBef>
        <a:spcAft>
          <a:spcPct val="0"/>
        </a:spcAft>
        <a:buBlip>
          <a:blip r:embed="rId14"/>
        </a:buBlip>
        <a:defRPr sz="1400">
          <a:solidFill>
            <a:schemeClr val="tx1"/>
          </a:solidFill>
          <a:latin typeface="+mn-lt"/>
        </a:defRPr>
      </a:lvl6pPr>
      <a:lvl7pPr marL="2971800" indent="-228600" algn="l" rtl="0" eaLnBrk="0" fontAlgn="base" hangingPunct="0">
        <a:spcBef>
          <a:spcPct val="20000"/>
        </a:spcBef>
        <a:spcAft>
          <a:spcPct val="0"/>
        </a:spcAft>
        <a:buBlip>
          <a:blip r:embed="rId14"/>
        </a:buBlip>
        <a:defRPr sz="1400">
          <a:solidFill>
            <a:schemeClr val="tx1"/>
          </a:solidFill>
          <a:latin typeface="+mn-lt"/>
        </a:defRPr>
      </a:lvl7pPr>
      <a:lvl8pPr marL="3429000" indent="-228600" algn="l" rtl="0" eaLnBrk="0" fontAlgn="base" hangingPunct="0">
        <a:spcBef>
          <a:spcPct val="20000"/>
        </a:spcBef>
        <a:spcAft>
          <a:spcPct val="0"/>
        </a:spcAft>
        <a:buBlip>
          <a:blip r:embed="rId14"/>
        </a:buBlip>
        <a:defRPr sz="1400">
          <a:solidFill>
            <a:schemeClr val="tx1"/>
          </a:solidFill>
          <a:latin typeface="+mn-lt"/>
        </a:defRPr>
      </a:lvl8pPr>
      <a:lvl9pPr marL="3886200" indent="-228600" algn="l" rtl="0" eaLnBrk="0" fontAlgn="base" hangingPunct="0">
        <a:spcBef>
          <a:spcPct val="20000"/>
        </a:spcBef>
        <a:spcAft>
          <a:spcPct val="0"/>
        </a:spcAft>
        <a:buBlip>
          <a:blip r:embed="rId14"/>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5" descr="PNNL_Logo_2-Color_v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bwMode="auto">
          <a:xfrm>
            <a:off x="474663" y="460375"/>
            <a:ext cx="8204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492125" y="1676400"/>
            <a:ext cx="81867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3"/>
          <p:cNvSpPr>
            <a:spLocks noGrp="1"/>
          </p:cNvSpPr>
          <p:nvPr>
            <p:ph type="ftr" sz="quarter" idx="3"/>
          </p:nvPr>
        </p:nvSpPr>
        <p:spPr bwMode="auto">
          <a:xfrm>
            <a:off x="180975" y="6424613"/>
            <a:ext cx="609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defRPr>
            </a:lvl1pPr>
          </a:lstStyle>
          <a:p>
            <a:pPr>
              <a:defRPr/>
            </a:pPr>
            <a:endParaRPr lang="en-US">
              <a:latin typeface="Times New Roman" pitchFamily="-80" charset="0"/>
            </a:endParaRPr>
          </a:p>
        </p:txBody>
      </p:sp>
    </p:spTree>
  </p:cSld>
  <p:clrMap bg1="lt1" tx1="dk1" bg2="lt2" tx2="dk2" accent1="accent1" accent2="accent2" accent3="accent3" accent4="accent4" accent5="accent5" accent6="accent6" hlink="hlink" folHlink="folHlink"/>
  <p:sldLayoutIdLst>
    <p:sldLayoutId id="2147485052" r:id="rId1"/>
    <p:sldLayoutId id="2147485053" r:id="rId2"/>
    <p:sldLayoutId id="2147485054" r:id="rId3"/>
    <p:sldLayoutId id="2147485055" r:id="rId4"/>
    <p:sldLayoutId id="2147485056" r:id="rId5"/>
    <p:sldLayoutId id="2147485057" r:id="rId6"/>
    <p:sldLayoutId id="2147485058" r:id="rId7"/>
    <p:sldLayoutId id="2147485059" r:id="rId8"/>
    <p:sldLayoutId id="2147485060" r:id="rId9"/>
    <p:sldLayoutId id="2147485061" r:id="rId10"/>
    <p:sldLayoutId id="2147485062" r:id="rId11"/>
  </p:sldLayoutIdLst>
  <p:hf hdr="0" ft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4"/>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5"/>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6"/>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7"/>
        </a:buBlip>
        <a:defRPr sz="1600">
          <a:solidFill>
            <a:schemeClr val="tx1"/>
          </a:solidFill>
          <a:latin typeface="+mn-lt"/>
        </a:defRPr>
      </a:lvl4pPr>
      <a:lvl5pPr marL="2057400" indent="-228600" algn="l" rtl="0" eaLnBrk="0" fontAlgn="base" hangingPunct="0">
        <a:spcBef>
          <a:spcPct val="20000"/>
        </a:spcBef>
        <a:spcAft>
          <a:spcPct val="0"/>
        </a:spcAft>
        <a:buBlip>
          <a:blip r:embed="rId14"/>
        </a:buBlip>
        <a:defRPr sz="1400">
          <a:solidFill>
            <a:schemeClr val="tx1"/>
          </a:solidFill>
          <a:latin typeface="+mn-lt"/>
        </a:defRPr>
      </a:lvl5pPr>
      <a:lvl6pPr marL="2514600" indent="-228600" algn="l" rtl="0" eaLnBrk="0" fontAlgn="base" hangingPunct="0">
        <a:spcBef>
          <a:spcPct val="20000"/>
        </a:spcBef>
        <a:spcAft>
          <a:spcPct val="0"/>
        </a:spcAft>
        <a:buBlip>
          <a:blip r:embed="rId14"/>
        </a:buBlip>
        <a:defRPr sz="1400">
          <a:solidFill>
            <a:schemeClr val="tx1"/>
          </a:solidFill>
          <a:latin typeface="+mn-lt"/>
        </a:defRPr>
      </a:lvl6pPr>
      <a:lvl7pPr marL="2971800" indent="-228600" algn="l" rtl="0" eaLnBrk="0" fontAlgn="base" hangingPunct="0">
        <a:spcBef>
          <a:spcPct val="20000"/>
        </a:spcBef>
        <a:spcAft>
          <a:spcPct val="0"/>
        </a:spcAft>
        <a:buBlip>
          <a:blip r:embed="rId14"/>
        </a:buBlip>
        <a:defRPr sz="1400">
          <a:solidFill>
            <a:schemeClr val="tx1"/>
          </a:solidFill>
          <a:latin typeface="+mn-lt"/>
        </a:defRPr>
      </a:lvl7pPr>
      <a:lvl8pPr marL="3429000" indent="-228600" algn="l" rtl="0" eaLnBrk="0" fontAlgn="base" hangingPunct="0">
        <a:spcBef>
          <a:spcPct val="20000"/>
        </a:spcBef>
        <a:spcAft>
          <a:spcPct val="0"/>
        </a:spcAft>
        <a:buBlip>
          <a:blip r:embed="rId14"/>
        </a:buBlip>
        <a:defRPr sz="1400">
          <a:solidFill>
            <a:schemeClr val="tx1"/>
          </a:solidFill>
          <a:latin typeface="+mn-lt"/>
        </a:defRPr>
      </a:lvl8pPr>
      <a:lvl9pPr marL="3886200" indent="-228600" algn="l" rtl="0" eaLnBrk="0" fontAlgn="base" hangingPunct="0">
        <a:spcBef>
          <a:spcPct val="20000"/>
        </a:spcBef>
        <a:spcAft>
          <a:spcPct val="0"/>
        </a:spcAft>
        <a:buBlip>
          <a:blip r:embed="rId14"/>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9.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7.png"/><Relationship Id="rId1" Type="http://schemas.openxmlformats.org/officeDocument/2006/relationships/slideLayout" Target="../slideLayouts/slideLayout214.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10.xml"/><Relationship Id="rId3"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1.xml"/><Relationship Id="rId2" Type="http://schemas.openxmlformats.org/officeDocument/2006/relationships/notesSlide" Target="../notesSlides/notesSlide11.xml"/><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10.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wmf"/><Relationship Id="rId1" Type="http://schemas.openxmlformats.org/officeDocument/2006/relationships/slideLayout" Target="../slideLayouts/slideLayout210.xml"/><Relationship Id="rId2"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wmf"/><Relationship Id="rId1" Type="http://schemas.openxmlformats.org/officeDocument/2006/relationships/slideLayout" Target="../slideLayouts/slideLayout210.xml"/><Relationship Id="rId2" Type="http://schemas.openxmlformats.org/officeDocument/2006/relationships/chart" Target="../charts/char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chart" Target="../charts/chart4.xml"/><Relationship Id="rId3"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chart" Target="../charts/chart5.xml"/><Relationship Id="rId3"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chart" Target="../charts/chart6.xml"/><Relationship Id="rId3"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chart" Target="../charts/char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chart" Target="../charts/chart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5.png"/><Relationship Id="rId1" Type="http://schemas.openxmlformats.org/officeDocument/2006/relationships/slideLayout" Target="../slideLayouts/slideLayout2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chart" Target="../charts/char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chart" Target="../charts/char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16.xml"/><Relationship Id="rId3"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9.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png"/><Relationship Id="rId6" Type="http://schemas.openxmlformats.org/officeDocument/2006/relationships/image" Target="../media/image34.jpeg"/><Relationship Id="rId1" Type="http://schemas.openxmlformats.org/officeDocument/2006/relationships/slideLayout" Target="../slideLayouts/slideLayout210.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hyperlink" Target="http://www.bentonpud.org/" TargetMode="External"/><Relationship Id="rId5" Type="http://schemas.openxmlformats.org/officeDocument/2006/relationships/image" Target="../media/image37.png"/><Relationship Id="rId1" Type="http://schemas.openxmlformats.org/officeDocument/2006/relationships/slideLayout" Target="../slideLayouts/slideLayout210.xml"/><Relationship Id="rId2"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jpe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6.emf"/><Relationship Id="rId1" Type="http://schemas.openxmlformats.org/officeDocument/2006/relationships/slideLayout" Target="../slideLayouts/slideLayout210.xml"/><Relationship Id="rId2"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jpe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jpeg"/><Relationship Id="rId1" Type="http://schemas.openxmlformats.org/officeDocument/2006/relationships/slideLayout" Target="../slideLayouts/slideLayout210.xml"/><Relationship Id="rId2" Type="http://schemas.openxmlformats.org/officeDocument/2006/relationships/image" Target="../media/image47.jpeg"/></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jpeg"/><Relationship Id="rId1" Type="http://schemas.openxmlformats.org/officeDocument/2006/relationships/slideLayout" Target="../slideLayouts/slideLayout210.xml"/><Relationship Id="rId2" Type="http://schemas.openxmlformats.org/officeDocument/2006/relationships/image" Target="../media/image5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23.xml"/><Relationship Id="rId3" Type="http://schemas.openxmlformats.org/officeDocument/2006/relationships/image" Target="../media/image5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26.xml"/></Relationships>
</file>

<file path=ppt/slides/_rels/slide48.xml.rels><?xml version="1.0" encoding="UTF-8" standalone="yes"?>
<Relationships xmlns="http://schemas.openxmlformats.org/package/2006/relationships"><Relationship Id="rId3" Type="http://schemas.openxmlformats.org/officeDocument/2006/relationships/hyperlink" Target="mailto:Ron.melton@battelle.org" TargetMode="External"/><Relationship Id="rId4" Type="http://schemas.openxmlformats.org/officeDocument/2006/relationships/hyperlink" Target="http://www.pnwsmartgrid.org" TargetMode="External"/><Relationship Id="rId1" Type="http://schemas.openxmlformats.org/officeDocument/2006/relationships/slideLayout" Target="../slideLayouts/slideLayout210.xml"/><Relationship Id="rId2" Type="http://schemas.openxmlformats.org/officeDocument/2006/relationships/notesSlide" Target="../notesSlides/notesSlide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9.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image" Target="../media/image5.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73736" y="2699286"/>
            <a:ext cx="8830564" cy="1232154"/>
          </a:xfrm>
        </p:spPr>
        <p:txBody>
          <a:bodyPr/>
          <a:lstStyle/>
          <a:p>
            <a:pPr>
              <a:lnSpc>
                <a:spcPct val="100000"/>
              </a:lnSpc>
            </a:pPr>
            <a:r>
              <a:rPr lang="en-US" sz="3800" dirty="0" smtClean="0"/>
              <a:t>Transactive Control in the Pacific Northwest Smart Grid Demonstration</a:t>
            </a:r>
          </a:p>
        </p:txBody>
      </p:sp>
      <p:sp>
        <p:nvSpPr>
          <p:cNvPr id="2" name="Subtitle 1"/>
          <p:cNvSpPr>
            <a:spLocks noGrp="1"/>
          </p:cNvSpPr>
          <p:nvPr>
            <p:ph type="subTitle" idx="1"/>
          </p:nvPr>
        </p:nvSpPr>
        <p:spPr>
          <a:xfrm>
            <a:off x="173735" y="4132524"/>
            <a:ext cx="7333375" cy="1188720"/>
          </a:xfrm>
        </p:spPr>
        <p:txBody>
          <a:bodyPr/>
          <a:lstStyle/>
          <a:p>
            <a:pPr eaLnBrk="0" hangingPunct="0">
              <a:lnSpc>
                <a:spcPct val="75000"/>
              </a:lnSpc>
              <a:spcBef>
                <a:spcPct val="30000"/>
              </a:spcBef>
              <a:buClr>
                <a:schemeClr val="folHlink"/>
              </a:buClr>
            </a:pPr>
            <a:r>
              <a:rPr lang="en-US" dirty="0" smtClean="0"/>
              <a:t>Presentation for:</a:t>
            </a:r>
          </a:p>
          <a:p>
            <a:pPr eaLnBrk="0" hangingPunct="0">
              <a:lnSpc>
                <a:spcPct val="75000"/>
              </a:lnSpc>
              <a:spcBef>
                <a:spcPct val="30000"/>
              </a:spcBef>
              <a:buClr>
                <a:schemeClr val="folHlink"/>
              </a:buClr>
            </a:pPr>
            <a:r>
              <a:rPr lang="en-US" dirty="0" smtClean="0"/>
              <a:t>Portland State University</a:t>
            </a:r>
            <a:endParaRPr lang="en-US" dirty="0" smtClean="0"/>
          </a:p>
          <a:p>
            <a:pPr eaLnBrk="0" hangingPunct="0">
              <a:lnSpc>
                <a:spcPct val="75000"/>
              </a:lnSpc>
              <a:spcBef>
                <a:spcPct val="30000"/>
              </a:spcBef>
              <a:buClr>
                <a:schemeClr val="folHlink"/>
              </a:buClr>
            </a:pPr>
            <a:r>
              <a:rPr lang="en-US" dirty="0" smtClean="0"/>
              <a:t>March 14, 2013</a:t>
            </a:r>
            <a:endParaRPr lang="en-US" dirty="0" smtClean="0"/>
          </a:p>
          <a:p>
            <a:pPr eaLnBrk="0" hangingPunct="0">
              <a:lnSpc>
                <a:spcPct val="75000"/>
              </a:lnSpc>
              <a:spcBef>
                <a:spcPct val="30000"/>
              </a:spcBef>
              <a:buClr>
                <a:schemeClr val="folHlink"/>
              </a:buClr>
            </a:pPr>
            <a:r>
              <a:rPr lang="en-US" dirty="0" smtClean="0"/>
              <a:t>Ron Melton</a:t>
            </a:r>
            <a:endParaRPr lang="en-US" dirty="0"/>
          </a:p>
          <a:p>
            <a:pPr eaLnBrk="0" hangingPunct="0">
              <a:lnSpc>
                <a:spcPct val="75000"/>
              </a:lnSpc>
              <a:spcBef>
                <a:spcPct val="30000"/>
              </a:spcBef>
              <a:buClr>
                <a:schemeClr val="folHlink"/>
              </a:buClr>
            </a:pPr>
            <a:r>
              <a:rPr lang="en-US" dirty="0" smtClean="0"/>
              <a:t>Battelle / Pacific </a:t>
            </a:r>
            <a:r>
              <a:rPr lang="en-US" dirty="0"/>
              <a:t>Northwest National </a:t>
            </a:r>
            <a:r>
              <a:rPr lang="en-US" dirty="0" smtClean="0"/>
              <a:t>Laboratory</a:t>
            </a:r>
            <a:endParaRPr lang="en-US" dirty="0"/>
          </a:p>
        </p:txBody>
      </p:sp>
      <p:sp>
        <p:nvSpPr>
          <p:cNvPr id="3" name="Slide Number Placeholder 2"/>
          <p:cNvSpPr>
            <a:spLocks noGrp="1"/>
          </p:cNvSpPr>
          <p:nvPr>
            <p:ph type="sldNum" sz="quarter" idx="10"/>
          </p:nvPr>
        </p:nvSpPr>
        <p:spPr/>
        <p:txBody>
          <a:bodyPr/>
          <a:lstStyle/>
          <a:p>
            <a:pPr>
              <a:defRPr/>
            </a:pPr>
            <a:fld id="{3784E037-48FC-4F57-92AD-580C6544941D}" type="slidenum">
              <a:rPr lang="en-US" smtClean="0">
                <a:solidFill>
                  <a:prstClr val="white"/>
                </a:solidFill>
              </a:rPr>
              <a:pPr>
                <a:defRPr/>
              </a:pPr>
              <a:t>1</a:t>
            </a:fld>
            <a:endParaRPr lang="en-US" dirty="0">
              <a:solidFill>
                <a:prstClr val="white"/>
              </a:solidFill>
            </a:endParaRPr>
          </a:p>
        </p:txBody>
      </p:sp>
      <p:sp>
        <p:nvSpPr>
          <p:cNvPr id="4" name="TextBox 3"/>
          <p:cNvSpPr txBox="1"/>
          <p:nvPr/>
        </p:nvSpPr>
        <p:spPr>
          <a:xfrm>
            <a:off x="135710" y="158257"/>
            <a:ext cx="1993454" cy="369332"/>
          </a:xfrm>
          <a:prstGeom prst="rect">
            <a:avLst/>
          </a:prstGeom>
          <a:noFill/>
        </p:spPr>
        <p:txBody>
          <a:bodyPr wrap="none" rtlCol="0">
            <a:spAutoFit/>
          </a:bodyPr>
          <a:lstStyle/>
          <a:p>
            <a:r>
              <a:rPr lang="en-US" dirty="0"/>
              <a:t>PNWD-SA-91644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51" y="319699"/>
            <a:ext cx="7130706" cy="1091412"/>
          </a:xfrm>
        </p:spPr>
        <p:txBody>
          <a:bodyPr/>
          <a:lstStyle/>
          <a:p>
            <a:r>
              <a:rPr lang="en-US" dirty="0" smtClean="0"/>
              <a:t>Links All Values/Benefits in Multi-Objective Control</a:t>
            </a:r>
            <a:endParaRPr lang="en-US" dirty="0"/>
          </a:p>
        </p:txBody>
      </p:sp>
      <p:sp>
        <p:nvSpPr>
          <p:cNvPr id="3" name="Content Placeholder 2"/>
          <p:cNvSpPr>
            <a:spLocks noGrp="1"/>
          </p:cNvSpPr>
          <p:nvPr>
            <p:ph idx="1"/>
          </p:nvPr>
        </p:nvSpPr>
        <p:spPr>
          <a:xfrm>
            <a:off x="421786" y="1340555"/>
            <a:ext cx="8186738" cy="5390835"/>
          </a:xfrm>
        </p:spPr>
        <p:txBody>
          <a:bodyPr/>
          <a:lstStyle/>
          <a:p>
            <a:pPr marL="0" lvl="0" indent="0">
              <a:lnSpc>
                <a:spcPct val="100000"/>
              </a:lnSpc>
              <a:buNone/>
            </a:pPr>
            <a:r>
              <a:rPr lang="en-US" sz="2800" b="1" dirty="0" smtClean="0"/>
              <a:t>Long-term objective for TC2 is to simultaneously achieve combined benefits</a:t>
            </a:r>
          </a:p>
          <a:p>
            <a:pPr lvl="0">
              <a:lnSpc>
                <a:spcPct val="100000"/>
              </a:lnSpc>
            </a:pPr>
            <a:r>
              <a:rPr lang="en-US" dirty="0" smtClean="0"/>
              <a:t>Reduce peak loads (minimize new capacity, maximize asset utilization) – generation, transmission, </a:t>
            </a:r>
            <a:r>
              <a:rPr lang="en-US" u="sng" dirty="0" smtClean="0"/>
              <a:t>&amp; distribution</a:t>
            </a:r>
            <a:endParaRPr lang="en-US" u="sng" dirty="0"/>
          </a:p>
          <a:p>
            <a:pPr>
              <a:lnSpc>
                <a:spcPct val="100000"/>
              </a:lnSpc>
            </a:pPr>
            <a:r>
              <a:rPr lang="en-US" dirty="0" smtClean="0"/>
              <a:t>Minimize wholesale </a:t>
            </a:r>
            <a:r>
              <a:rPr lang="en-US" dirty="0"/>
              <a:t>prices/production costs</a:t>
            </a:r>
          </a:p>
          <a:p>
            <a:pPr>
              <a:lnSpc>
                <a:spcPct val="100000"/>
              </a:lnSpc>
            </a:pPr>
            <a:r>
              <a:rPr lang="en-US" dirty="0" smtClean="0"/>
              <a:t>Reduce </a:t>
            </a:r>
            <a:r>
              <a:rPr lang="en-US" dirty="0"/>
              <a:t>transmission congestion costs</a:t>
            </a:r>
          </a:p>
          <a:p>
            <a:pPr>
              <a:lnSpc>
                <a:spcPct val="100000"/>
              </a:lnSpc>
            </a:pPr>
            <a:r>
              <a:rPr lang="en-US" dirty="0" smtClean="0"/>
              <a:t>Provide stabilizing services on dynamically-constrained transmission lines to free up capacity for renewables</a:t>
            </a:r>
            <a:endParaRPr lang="en-US" dirty="0"/>
          </a:p>
          <a:p>
            <a:pPr>
              <a:lnSpc>
                <a:spcPct val="100000"/>
              </a:lnSpc>
            </a:pPr>
            <a:r>
              <a:rPr lang="en-US" dirty="0"/>
              <a:t>Provide ancillary services, ramping, &amp; balancing (especially in light of renewables)</a:t>
            </a:r>
          </a:p>
          <a:p>
            <a:pPr>
              <a:lnSpc>
                <a:spcPct val="100000"/>
              </a:lnSpc>
            </a:pPr>
            <a:r>
              <a:rPr lang="en-US" dirty="0" smtClean="0"/>
              <a:t>Managing distribution voltages in light of rapid </a:t>
            </a:r>
            <a:br>
              <a:rPr lang="en-US" dirty="0" smtClean="0"/>
            </a:br>
            <a:r>
              <a:rPr lang="en-US" dirty="0" smtClean="0"/>
              <a:t>fluctuations in rooftop solar PV system output</a:t>
            </a:r>
            <a:endParaRPr lang="en-US" dirty="0"/>
          </a:p>
          <a:p>
            <a:pPr>
              <a:lnSpc>
                <a:spcPct val="100000"/>
              </a:lnSpc>
            </a:pPr>
            <a:endParaRPr lang="en-US" dirty="0"/>
          </a:p>
        </p:txBody>
      </p:sp>
      <p:sp>
        <p:nvSpPr>
          <p:cNvPr id="4" name="Footer Placeholder 3"/>
          <p:cNvSpPr>
            <a:spLocks noGrp="1"/>
          </p:cNvSpPr>
          <p:nvPr>
            <p:ph type="ftr" sz="quarter" idx="10"/>
          </p:nvPr>
        </p:nvSpPr>
        <p:spPr/>
        <p:txBody>
          <a:bodyPr/>
          <a:lstStyle/>
          <a:p>
            <a:pPr>
              <a:defRPr/>
            </a:pPr>
            <a:fld id="{8B9CEF31-BC4F-413C-9392-E05EF6969AEB}" type="slidenum">
              <a:rPr lang="en-US" smtClean="0"/>
              <a:pPr>
                <a:defRPr/>
              </a:pPr>
              <a:t>10</a:t>
            </a:fld>
            <a:r>
              <a:rPr lang="en-US" dirty="0" smtClean="0">
                <a:latin typeface="Times New Roman" pitchFamily="-80" charset="0"/>
              </a:rPr>
              <a:t> </a:t>
            </a:r>
            <a:endParaRPr lang="en-US" dirty="0">
              <a:latin typeface="Times New Roman" pitchFamily="-80" charset="0"/>
            </a:endParaRPr>
          </a:p>
        </p:txBody>
      </p:sp>
    </p:spTree>
    <p:extLst>
      <p:ext uri="{BB962C8B-B14F-4D97-AF65-F5344CB8AC3E}">
        <p14:creationId xmlns:p14="http://schemas.microsoft.com/office/powerpoint/2010/main" val="7768573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00000"/>
              </a:lnSpc>
            </a:pPr>
            <a:r>
              <a:rPr lang="en-US" sz="3600" dirty="0" smtClean="0"/>
              <a:t>Transactive Control &amp; Coordination in the Pacific Northwest Smart Grid Demonstration Project</a:t>
            </a:r>
            <a:endParaRPr lang="en-US" sz="3600" i="1" dirty="0"/>
          </a:p>
        </p:txBody>
      </p:sp>
      <p:sp>
        <p:nvSpPr>
          <p:cNvPr id="3" name="Slide Number Placeholder 2"/>
          <p:cNvSpPr>
            <a:spLocks noGrp="1"/>
          </p:cNvSpPr>
          <p:nvPr>
            <p:ph type="sldNum" sz="quarter" idx="10"/>
          </p:nvPr>
        </p:nvSpPr>
        <p:spPr/>
        <p:txBody>
          <a:bodyPr/>
          <a:lstStyle/>
          <a:p>
            <a:pPr>
              <a:defRPr/>
            </a:pPr>
            <a:fld id="{3784E037-48FC-4F57-92AD-580C6544941D}" type="slidenum">
              <a:rPr lang="en-US" smtClean="0">
                <a:solidFill>
                  <a:prstClr val="white"/>
                </a:solidFill>
              </a:rPr>
              <a:pPr>
                <a:defRPr/>
              </a:pPr>
              <a:t>11</a:t>
            </a:fld>
            <a:endParaRPr lang="en-US" dirty="0">
              <a:solidFill>
                <a:prstClr val="white"/>
              </a:solidFill>
            </a:endParaRPr>
          </a:p>
        </p:txBody>
      </p:sp>
    </p:spTree>
    <p:extLst>
      <p:ext uri="{BB962C8B-B14F-4D97-AF65-F5344CB8AC3E}">
        <p14:creationId xmlns:p14="http://schemas.microsoft.com/office/powerpoint/2010/main" val="33233388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0ABDB5D-3812-6047-B595-644909F8F701}" type="slidenum">
              <a:rPr lang="en-US" sz="1100">
                <a:solidFill>
                  <a:srgbClr val="7F7F7F"/>
                </a:solidFill>
                <a:latin typeface="Myriad Pro" charset="0"/>
              </a:rPr>
              <a:pPr eaLnBrk="1" hangingPunct="1"/>
              <a:t>12</a:t>
            </a:fld>
            <a:endParaRPr lang="en-US" sz="1100">
              <a:solidFill>
                <a:srgbClr val="7F7F7F"/>
              </a:solidFill>
              <a:latin typeface="Myriad Pro" charset="0"/>
            </a:endParaRPr>
          </a:p>
        </p:txBody>
      </p:sp>
      <p:sp>
        <p:nvSpPr>
          <p:cNvPr id="41986" name="Title 1"/>
          <p:cNvSpPr>
            <a:spLocks noGrp="1"/>
          </p:cNvSpPr>
          <p:nvPr>
            <p:ph type="title" idx="4294967295"/>
          </p:nvPr>
        </p:nvSpPr>
        <p:spPr>
          <a:xfrm>
            <a:off x="215900" y="193675"/>
            <a:ext cx="7286625" cy="1069975"/>
          </a:xfrm>
        </p:spPr>
        <p:txBody>
          <a:bodyPr/>
          <a:lstStyle/>
          <a:p>
            <a:pPr eaLnBrk="1" hangingPunct="1"/>
            <a:r>
              <a:rPr lang="en-US" sz="2400" b="1" dirty="0">
                <a:latin typeface="Myriad Pro" charset="0"/>
              </a:rPr>
              <a:t>Pacific Northwest  Smart Grid Demonstration Project</a:t>
            </a:r>
            <a:endParaRPr lang="en-US" sz="2400" dirty="0">
              <a:latin typeface="Myriad Pro" charset="0"/>
            </a:endParaRPr>
          </a:p>
        </p:txBody>
      </p:sp>
      <p:sp>
        <p:nvSpPr>
          <p:cNvPr id="41987" name="Content Placeholder 20"/>
          <p:cNvSpPr txBox="1">
            <a:spLocks/>
          </p:cNvSpPr>
          <p:nvPr/>
        </p:nvSpPr>
        <p:spPr bwMode="auto">
          <a:xfrm>
            <a:off x="0" y="931863"/>
            <a:ext cx="3757613"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5938" indent="-280988"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pPr>
            <a:r>
              <a:rPr lang="en-US" sz="1600" b="1" u="sng">
                <a:solidFill>
                  <a:srgbClr val="000000"/>
                </a:solidFill>
              </a:rPr>
              <a:t>What:</a:t>
            </a:r>
          </a:p>
          <a:p>
            <a:pPr eaLnBrk="1" hangingPunct="1">
              <a:spcBef>
                <a:spcPct val="20000"/>
              </a:spcBef>
              <a:buFont typeface="Arial" charset="0"/>
              <a:buChar char="•"/>
            </a:pPr>
            <a:r>
              <a:rPr lang="en-US" sz="1600">
                <a:solidFill>
                  <a:srgbClr val="000000"/>
                </a:solidFill>
              </a:rPr>
              <a:t>$178M, ARRA-funded, 5-year demonstration</a:t>
            </a:r>
          </a:p>
          <a:p>
            <a:pPr eaLnBrk="1" hangingPunct="1">
              <a:spcBef>
                <a:spcPct val="20000"/>
              </a:spcBef>
              <a:buFont typeface="Arial" charset="0"/>
              <a:buChar char="•"/>
            </a:pPr>
            <a:r>
              <a:rPr lang="en-US" sz="1600">
                <a:solidFill>
                  <a:srgbClr val="000000"/>
                </a:solidFill>
              </a:rPr>
              <a:t>60,000 metered customers in 5 states</a:t>
            </a:r>
            <a:endParaRPr lang="en-US" sz="800" u="sng">
              <a:solidFill>
                <a:srgbClr val="000000"/>
              </a:solidFill>
            </a:endParaRPr>
          </a:p>
          <a:p>
            <a:pPr eaLnBrk="1" hangingPunct="1">
              <a:spcBef>
                <a:spcPct val="20000"/>
              </a:spcBef>
            </a:pPr>
            <a:r>
              <a:rPr lang="en-US" sz="1600" b="1" u="sng">
                <a:solidFill>
                  <a:srgbClr val="000000"/>
                </a:solidFill>
              </a:rPr>
              <a:t>Why:</a:t>
            </a:r>
          </a:p>
          <a:p>
            <a:pPr eaLnBrk="1" hangingPunct="1">
              <a:spcBef>
                <a:spcPct val="20000"/>
              </a:spcBef>
              <a:buFont typeface="Arial" charset="0"/>
              <a:buChar char="•"/>
            </a:pPr>
            <a:r>
              <a:rPr lang="en-US" sz="1600">
                <a:solidFill>
                  <a:srgbClr val="000000"/>
                </a:solidFill>
              </a:rPr>
              <a:t>Develop communications and control infrastructure using incentive signals to engage responsive assets</a:t>
            </a:r>
          </a:p>
          <a:p>
            <a:pPr eaLnBrk="1" hangingPunct="1">
              <a:spcBef>
                <a:spcPct val="20000"/>
              </a:spcBef>
              <a:buFont typeface="Arial" charset="0"/>
              <a:buChar char="•"/>
            </a:pPr>
            <a:r>
              <a:rPr lang="en-US" sz="1600">
                <a:solidFill>
                  <a:srgbClr val="000000"/>
                </a:solidFill>
              </a:rPr>
              <a:t>Quantify costs and benefits</a:t>
            </a:r>
          </a:p>
          <a:p>
            <a:pPr eaLnBrk="1" hangingPunct="1">
              <a:spcBef>
                <a:spcPct val="20000"/>
              </a:spcBef>
              <a:buFont typeface="Arial" charset="0"/>
              <a:buChar char="•"/>
            </a:pPr>
            <a:r>
              <a:rPr lang="en-US" sz="1600">
                <a:solidFill>
                  <a:srgbClr val="000000"/>
                </a:solidFill>
              </a:rPr>
              <a:t>Contribute to standards development</a:t>
            </a:r>
          </a:p>
          <a:p>
            <a:pPr eaLnBrk="1" hangingPunct="1">
              <a:spcBef>
                <a:spcPct val="20000"/>
              </a:spcBef>
              <a:buFont typeface="Arial" charset="0"/>
              <a:buChar char="•"/>
            </a:pPr>
            <a:r>
              <a:rPr lang="en-US" sz="1600">
                <a:solidFill>
                  <a:srgbClr val="000000"/>
                </a:solidFill>
              </a:rPr>
              <a:t>Facilitate integration of wind </a:t>
            </a:r>
            <a:br>
              <a:rPr lang="en-US" sz="1600">
                <a:solidFill>
                  <a:srgbClr val="000000"/>
                </a:solidFill>
              </a:rPr>
            </a:br>
            <a:r>
              <a:rPr lang="en-US" sz="1600">
                <a:solidFill>
                  <a:srgbClr val="000000"/>
                </a:solidFill>
              </a:rPr>
              <a:t>and other renewables</a:t>
            </a:r>
          </a:p>
          <a:p>
            <a:pPr>
              <a:spcBef>
                <a:spcPct val="20000"/>
              </a:spcBef>
            </a:pPr>
            <a:r>
              <a:rPr lang="en-US" sz="1600" b="1" u="sng">
                <a:solidFill>
                  <a:srgbClr val="000000"/>
                </a:solidFill>
              </a:rPr>
              <a:t>Who:</a:t>
            </a:r>
          </a:p>
          <a:p>
            <a:pPr>
              <a:spcBef>
                <a:spcPct val="20000"/>
              </a:spcBef>
            </a:pPr>
            <a:r>
              <a:rPr lang="en-US" sz="1600">
                <a:solidFill>
                  <a:srgbClr val="000000"/>
                </a:solidFill>
              </a:rPr>
              <a:t>Led by Battelle and partners including BPA, 11 utilities, </a:t>
            </a:r>
            <a:br>
              <a:rPr lang="en-US" sz="1600">
                <a:solidFill>
                  <a:srgbClr val="000000"/>
                </a:solidFill>
              </a:rPr>
            </a:br>
            <a:r>
              <a:rPr lang="en-US" sz="1600">
                <a:solidFill>
                  <a:srgbClr val="000000"/>
                </a:solidFill>
              </a:rPr>
              <a:t>2 universities, and </a:t>
            </a:r>
            <a:br>
              <a:rPr lang="en-US" sz="1600">
                <a:solidFill>
                  <a:srgbClr val="000000"/>
                </a:solidFill>
              </a:rPr>
            </a:br>
            <a:r>
              <a:rPr lang="en-US" sz="1600">
                <a:solidFill>
                  <a:srgbClr val="000000"/>
                </a:solidFill>
              </a:rPr>
              <a:t>5 vendors</a:t>
            </a:r>
            <a:endParaRPr lang="en-US" sz="800" u="sng">
              <a:solidFill>
                <a:srgbClr val="000000"/>
              </a:solidFill>
            </a:endParaRPr>
          </a:p>
        </p:txBody>
      </p:sp>
      <p:pic>
        <p:nvPicPr>
          <p:cNvPr id="41988" name="Picture 55" descr="C:\Users\fost703\Documents\PNW SGDP W86712\Strategy\Collateral\SG Demo Poster\Map_v12_Noref-0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48013" y="1071563"/>
            <a:ext cx="6040437"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9" name="Group 16"/>
          <p:cNvGrpSpPr>
            <a:grpSpLocks/>
          </p:cNvGrpSpPr>
          <p:nvPr/>
        </p:nvGrpSpPr>
        <p:grpSpPr bwMode="auto">
          <a:xfrm>
            <a:off x="-7938" y="-28575"/>
            <a:ext cx="9161463" cy="6877050"/>
            <a:chOff x="-7938" y="-28194"/>
            <a:chExt cx="9161463" cy="6877050"/>
          </a:xfrm>
        </p:grpSpPr>
        <p:grpSp>
          <p:nvGrpSpPr>
            <p:cNvPr id="41990" name="Group 7"/>
            <p:cNvGrpSpPr>
              <a:grpSpLocks/>
            </p:cNvGrpSpPr>
            <p:nvPr/>
          </p:nvGrpSpPr>
          <p:grpSpPr bwMode="auto">
            <a:xfrm>
              <a:off x="-7938" y="-28194"/>
              <a:ext cx="9161463" cy="1371600"/>
              <a:chOff x="-7938" y="-28194"/>
              <a:chExt cx="9161463" cy="1371600"/>
            </a:xfrm>
          </p:grpSpPr>
          <p:sp>
            <p:nvSpPr>
              <p:cNvPr id="15" name="Freeform 14"/>
              <p:cNvSpPr>
                <a:spLocks/>
              </p:cNvSpPr>
              <p:nvPr/>
            </p:nvSpPr>
            <p:spPr bwMode="auto">
              <a:xfrm>
                <a:off x="-7938" y="-28194"/>
                <a:ext cx="9161463" cy="1371600"/>
              </a:xfrm>
              <a:custGeom>
                <a:avLst/>
                <a:gdLst>
                  <a:gd name="T0" fmla="*/ 2147483647 w 5771"/>
                  <a:gd name="T1" fmla="*/ 2147483647 h 383"/>
                  <a:gd name="T2" fmla="*/ 2147483647 w 5771"/>
                  <a:gd name="T3" fmla="*/ 2147483647 h 383"/>
                  <a:gd name="T4" fmla="*/ 2147483647 w 5771"/>
                  <a:gd name="T5" fmla="*/ 2147483647 h 383"/>
                  <a:gd name="T6" fmla="*/ 2147483647 w 5771"/>
                  <a:gd name="T7" fmla="*/ 2147483647 h 383"/>
                  <a:gd name="T8" fmla="*/ 2147483647 w 5771"/>
                  <a:gd name="T9" fmla="*/ 2147483647 h 383"/>
                  <a:gd name="T10" fmla="*/ 0 w 5771"/>
                  <a:gd name="T11" fmla="*/ 0 h 383"/>
                  <a:gd name="T12" fmla="*/ 2147483647 w 5771"/>
                  <a:gd name="T13" fmla="*/ 2147483647 h 383"/>
                  <a:gd name="T14" fmla="*/ 0 60000 65536"/>
                  <a:gd name="T15" fmla="*/ 0 60000 65536"/>
                  <a:gd name="T16" fmla="*/ 0 60000 65536"/>
                  <a:gd name="T17" fmla="*/ 0 60000 65536"/>
                  <a:gd name="T18" fmla="*/ 0 60000 65536"/>
                  <a:gd name="T19" fmla="*/ 0 60000 65536"/>
                  <a:gd name="T20" fmla="*/ 0 60000 65536"/>
                  <a:gd name="T21" fmla="*/ 0 w 5771"/>
                  <a:gd name="T22" fmla="*/ 0 h 383"/>
                  <a:gd name="T23" fmla="*/ 5771 w 5771"/>
                  <a:gd name="T24" fmla="*/ 383 h 3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1" h="383">
                    <a:moveTo>
                      <a:pt x="3" y="117"/>
                    </a:moveTo>
                    <a:lnTo>
                      <a:pt x="4634" y="116"/>
                    </a:lnTo>
                    <a:lnTo>
                      <a:pt x="4877" y="382"/>
                    </a:lnTo>
                    <a:lnTo>
                      <a:pt x="5771" y="383"/>
                    </a:lnTo>
                    <a:lnTo>
                      <a:pt x="5769" y="6"/>
                    </a:lnTo>
                    <a:lnTo>
                      <a:pt x="0" y="0"/>
                    </a:lnTo>
                    <a:lnTo>
                      <a:pt x="3" y="117"/>
                    </a:lnTo>
                    <a:close/>
                  </a:path>
                </a:pathLst>
              </a:custGeom>
              <a:solidFill>
                <a:schemeClr val="tx1">
                  <a:lumMod val="50000"/>
                  <a:lumOff val="50000"/>
                </a:schemeClr>
              </a:solidFill>
              <a:ln w="9525">
                <a:noFill/>
                <a:round/>
                <a:headEnd/>
                <a:tailEnd/>
              </a:ln>
            </p:spPr>
            <p:txBody>
              <a:bodyPr>
                <a:spAutoFit/>
              </a:bodyPr>
              <a:lstStyle/>
              <a:p>
                <a:pPr fontAlgn="auto">
                  <a:spcBef>
                    <a:spcPts val="0"/>
                  </a:spcBef>
                  <a:spcAft>
                    <a:spcPts val="0"/>
                  </a:spcAft>
                  <a:defRPr/>
                </a:pPr>
                <a:endParaRPr lang="en-US" kern="0" dirty="0">
                  <a:solidFill>
                    <a:sysClr val="windowText" lastClr="000000"/>
                  </a:solidFill>
                  <a:latin typeface="Calibri"/>
                  <a:ea typeface="MS PGothic" pitchFamily="34" charset="-128"/>
                  <a:cs typeface="MS PGothic" charset="0"/>
                </a:endParaRPr>
              </a:p>
            </p:txBody>
          </p:sp>
          <p:pic>
            <p:nvPicPr>
              <p:cNvPr id="41998" name="Picture 5" descr="PNW-SGDPlogo_reverse.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12050" y="112713"/>
                <a:ext cx="163195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91" name="Group 8"/>
            <p:cNvGrpSpPr>
              <a:grpSpLocks/>
            </p:cNvGrpSpPr>
            <p:nvPr/>
          </p:nvGrpSpPr>
          <p:grpSpPr bwMode="auto">
            <a:xfrm>
              <a:off x="0" y="392494"/>
              <a:ext cx="128588" cy="6456362"/>
              <a:chOff x="0" y="392494"/>
              <a:chExt cx="128588" cy="6456362"/>
            </a:xfrm>
          </p:grpSpPr>
          <p:sp>
            <p:nvSpPr>
              <p:cNvPr id="10" name="Rectangle 9"/>
              <p:cNvSpPr/>
              <p:nvPr/>
            </p:nvSpPr>
            <p:spPr>
              <a:xfrm>
                <a:off x="0" y="392494"/>
                <a:ext cx="128588" cy="132715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10"/>
              <p:cNvSpPr/>
              <p:nvPr/>
            </p:nvSpPr>
            <p:spPr>
              <a:xfrm>
                <a:off x="0" y="1675194"/>
                <a:ext cx="128588" cy="13255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0" y="2957894"/>
                <a:ext cx="128588" cy="1325562"/>
              </a:xfrm>
              <a:prstGeom prst="rect">
                <a:avLst/>
              </a:prstGeom>
              <a:solidFill>
                <a:srgbClr val="9E1F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Rectangle 12"/>
              <p:cNvSpPr/>
              <p:nvPr/>
            </p:nvSpPr>
            <p:spPr>
              <a:xfrm>
                <a:off x="0" y="4240594"/>
                <a:ext cx="128588" cy="1325562"/>
              </a:xfrm>
              <a:prstGeom prst="rect">
                <a:avLst/>
              </a:prstGeom>
              <a:solidFill>
                <a:srgbClr val="F794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Rectangle 13"/>
              <p:cNvSpPr/>
              <p:nvPr/>
            </p:nvSpPr>
            <p:spPr>
              <a:xfrm>
                <a:off x="0" y="5523294"/>
                <a:ext cx="128588" cy="1325562"/>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grpSp>
    </p:spTree>
    <p:extLst>
      <p:ext uri="{BB962C8B-B14F-4D97-AF65-F5344CB8AC3E}">
        <p14:creationId xmlns:p14="http://schemas.microsoft.com/office/powerpoint/2010/main" val="4451716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184201" y="1540849"/>
            <a:ext cx="3886200" cy="2971800"/>
          </a:xfrm>
        </p:spPr>
        <p:txBody>
          <a:bodyPr/>
          <a:lstStyle/>
          <a:p>
            <a:pPr eaLnBrk="1" hangingPunct="1">
              <a:spcAft>
                <a:spcPct val="25000"/>
              </a:spcAft>
              <a:buFont typeface="Wingdings" charset="0"/>
              <a:buChar char="n"/>
              <a:defRPr/>
            </a:pPr>
            <a:r>
              <a:rPr lang="en-US" sz="2000" dirty="0">
                <a:latin typeface="+mn-lt"/>
                <a:ea typeface="+mn-ea"/>
                <a:cs typeface="+mn-cs"/>
              </a:rPr>
              <a:t>Battelle Memorial Institute, Pacific Northwest Division   </a:t>
            </a:r>
          </a:p>
          <a:p>
            <a:pPr eaLnBrk="1" hangingPunct="1">
              <a:spcAft>
                <a:spcPct val="25000"/>
              </a:spcAft>
              <a:buFont typeface="Wingdings" charset="0"/>
              <a:buChar char="n"/>
              <a:defRPr/>
            </a:pPr>
            <a:r>
              <a:rPr lang="en-US" sz="2000" dirty="0">
                <a:latin typeface="+mn-lt"/>
                <a:ea typeface="+mn-ea"/>
                <a:cs typeface="+mn-cs"/>
              </a:rPr>
              <a:t>Bonneville Power Administration</a:t>
            </a:r>
          </a:p>
          <a:p>
            <a:pPr eaLnBrk="1" hangingPunct="1">
              <a:spcAft>
                <a:spcPct val="25000"/>
              </a:spcAft>
              <a:buFont typeface="Wingdings" charset="0"/>
              <a:buChar char="n"/>
              <a:defRPr/>
            </a:pPr>
            <a:r>
              <a:rPr lang="en-US" sz="2000" dirty="0">
                <a:latin typeface="+mn-lt"/>
                <a:ea typeface="+mn-ea"/>
                <a:cs typeface="+mn-cs"/>
              </a:rPr>
              <a:t>11 utilities (and </a:t>
            </a:r>
            <a:r>
              <a:rPr lang="en-US" sz="2000" dirty="0" smtClean="0">
                <a:latin typeface="+mn-lt"/>
                <a:ea typeface="+mn-ea"/>
                <a:cs typeface="+mn-cs"/>
              </a:rPr>
              <a:t>University of Washington) </a:t>
            </a:r>
            <a:r>
              <a:rPr lang="en-US" sz="2000" dirty="0">
                <a:latin typeface="+mn-lt"/>
                <a:ea typeface="+mn-ea"/>
                <a:cs typeface="+mn-cs"/>
              </a:rPr>
              <a:t>and their vendors</a:t>
            </a:r>
          </a:p>
          <a:p>
            <a:pPr eaLnBrk="1" hangingPunct="1">
              <a:spcAft>
                <a:spcPct val="25000"/>
              </a:spcAft>
              <a:buFont typeface="Wingdings" charset="0"/>
              <a:buChar char="n"/>
              <a:defRPr/>
            </a:pPr>
            <a:r>
              <a:rPr lang="en-US" sz="2000" dirty="0">
                <a:latin typeface="+mn-lt"/>
                <a:ea typeface="+mn-ea"/>
                <a:cs typeface="+mn-cs"/>
              </a:rPr>
              <a:t>5 technology infrastructure partners</a:t>
            </a:r>
          </a:p>
        </p:txBody>
      </p:sp>
      <p:sp>
        <p:nvSpPr>
          <p:cNvPr id="18435" name="Rectangle 3"/>
          <p:cNvSpPr>
            <a:spLocks noChangeArrowheads="1"/>
          </p:cNvSpPr>
          <p:nvPr/>
        </p:nvSpPr>
        <p:spPr bwMode="auto">
          <a:xfrm>
            <a:off x="0" y="781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tabLst>
                <a:tab pos="228600" algn="l"/>
                <a:tab pos="457200" algn="l"/>
                <a:tab pos="685800" algn="l"/>
              </a:tabLst>
            </a:pPr>
            <a:endParaRPr lang="en-US">
              <a:latin typeface="Arial" pitchFamily="34" charset="0"/>
            </a:endParaRPr>
          </a:p>
        </p:txBody>
      </p:sp>
      <p:pic>
        <p:nvPicPr>
          <p:cNvPr id="18436" name="Picture 8" descr="Organizational_Structure_PNWSGDP_January 20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42471" y="506087"/>
            <a:ext cx="4696729" cy="626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 name="Title 1"/>
          <p:cNvSpPr>
            <a:spLocks noGrp="1"/>
          </p:cNvSpPr>
          <p:nvPr>
            <p:ph type="title"/>
          </p:nvPr>
        </p:nvSpPr>
        <p:spPr>
          <a:xfrm>
            <a:off x="457200" y="384175"/>
            <a:ext cx="6867525" cy="1143000"/>
          </a:xfrm>
        </p:spPr>
        <p:txBody>
          <a:bodyPr/>
          <a:lstStyle/>
          <a:p>
            <a:pPr eaLnBrk="1" hangingPunct="1"/>
            <a:r>
              <a:rPr lang="en-US" dirty="0" smtClean="0">
                <a:latin typeface="Myriad Pro" charset="0"/>
              </a:rPr>
              <a:t>Project Structure / Roles</a:t>
            </a:r>
          </a:p>
        </p:txBody>
      </p:sp>
      <p:sp>
        <p:nvSpPr>
          <p:cNvPr id="2" name="Slide Number Placeholder 1"/>
          <p:cNvSpPr>
            <a:spLocks noGrp="1"/>
          </p:cNvSpPr>
          <p:nvPr>
            <p:ph type="sldNum" sz="quarter" idx="10"/>
          </p:nvPr>
        </p:nvSpPr>
        <p:spPr/>
        <p:txBody>
          <a:bodyPr/>
          <a:lstStyle/>
          <a:p>
            <a:pPr>
              <a:defRPr/>
            </a:pPr>
            <a:fld id="{CDA26B51-2F68-4AE9-BCCC-283B5EC24669}" type="slidenum">
              <a:rPr lang="en-US" smtClean="0">
                <a:solidFill>
                  <a:prstClr val="black">
                    <a:lumMod val="50000"/>
                    <a:lumOff val="50000"/>
                  </a:prstClr>
                </a:solidFill>
              </a:rPr>
              <a:pPr>
                <a:defRPr/>
              </a:pPr>
              <a:t>13</a:t>
            </a:fld>
            <a:endParaRPr lang="en-US" dirty="0">
              <a:solidFill>
                <a:prstClr val="black">
                  <a:lumMod val="50000"/>
                  <a:lumOff val="50000"/>
                </a:prstClr>
              </a:solidFill>
            </a:endParaRPr>
          </a:p>
        </p:txBody>
      </p:sp>
    </p:spTree>
    <p:extLst>
      <p:ext uri="{BB962C8B-B14F-4D97-AF65-F5344CB8AC3E}">
        <p14:creationId xmlns:p14="http://schemas.microsoft.com/office/powerpoint/2010/main" val="16933512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normAutofit/>
          </a:bodyPr>
          <a:lstStyle/>
          <a:p>
            <a:pPr>
              <a:defRPr/>
            </a:pPr>
            <a:r>
              <a:rPr lang="en-US" b="1" dirty="0">
                <a:latin typeface="Myriad Pro" charset="0"/>
                <a:ea typeface="MS PGothic" charset="0"/>
                <a:cs typeface="+mj-cs"/>
              </a:rPr>
              <a:t>Typical BPA Control Area Generation</a:t>
            </a:r>
          </a:p>
        </p:txBody>
      </p:sp>
      <p:sp>
        <p:nvSpPr>
          <p:cNvPr id="4403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AEF88EB-934C-C343-8FBF-790A7D7FF826}" type="slidenum">
              <a:rPr lang="en-US" sz="1200">
                <a:solidFill>
                  <a:srgbClr val="898989"/>
                </a:solidFill>
              </a:rPr>
              <a:pPr eaLnBrk="1" hangingPunct="1"/>
              <a:t>14</a:t>
            </a:fld>
            <a:endParaRPr lang="en-US" sz="1200">
              <a:solidFill>
                <a:srgbClr val="898989"/>
              </a:solidFill>
            </a:endParaRPr>
          </a:p>
        </p:txBody>
      </p:sp>
      <p:graphicFrame>
        <p:nvGraphicFramePr>
          <p:cNvPr id="5" name="Chart 4"/>
          <p:cNvGraphicFramePr>
            <a:graphicFrameLocks/>
          </p:cNvGraphicFramePr>
          <p:nvPr/>
        </p:nvGraphicFramePr>
        <p:xfrm>
          <a:off x="875177" y="1597112"/>
          <a:ext cx="7624692" cy="4773985"/>
        </p:xfrm>
        <a:graphic>
          <a:graphicData uri="http://schemas.openxmlformats.org/drawingml/2006/chart">
            <c:chart xmlns:c="http://schemas.openxmlformats.org/drawingml/2006/chart" xmlns:r="http://schemas.openxmlformats.org/officeDocument/2006/relationships" r:id="rId2"/>
          </a:graphicData>
        </a:graphic>
      </p:graphicFrame>
      <p:sp>
        <p:nvSpPr>
          <p:cNvPr id="6" name="Donut 5"/>
          <p:cNvSpPr>
            <a:spLocks/>
          </p:cNvSpPr>
          <p:nvPr/>
        </p:nvSpPr>
        <p:spPr bwMode="auto">
          <a:xfrm>
            <a:off x="2871788" y="4462463"/>
            <a:ext cx="744537" cy="769937"/>
          </a:xfrm>
          <a:custGeom>
            <a:avLst/>
            <a:gdLst>
              <a:gd name="T0" fmla="*/ 0 w 744537"/>
              <a:gd name="T1" fmla="*/ 384969 h 769937"/>
              <a:gd name="T2" fmla="*/ 372269 w 744537"/>
              <a:gd name="T3" fmla="*/ 0 h 769937"/>
              <a:gd name="T4" fmla="*/ 744538 w 744537"/>
              <a:gd name="T5" fmla="*/ 384969 h 769937"/>
              <a:gd name="T6" fmla="*/ 372269 w 744537"/>
              <a:gd name="T7" fmla="*/ 769938 h 769937"/>
              <a:gd name="T8" fmla="*/ 0 w 744537"/>
              <a:gd name="T9" fmla="*/ 384969 h 769937"/>
              <a:gd name="T10" fmla="*/ 73650 w 744537"/>
              <a:gd name="T11" fmla="*/ 384969 h 769937"/>
              <a:gd name="T12" fmla="*/ 372269 w 744537"/>
              <a:gd name="T13" fmla="*/ 696288 h 769937"/>
              <a:gd name="T14" fmla="*/ 670888 w 744537"/>
              <a:gd name="T15" fmla="*/ 384969 h 769937"/>
              <a:gd name="T16" fmla="*/ 372269 w 744537"/>
              <a:gd name="T17" fmla="*/ 73650 h 769937"/>
              <a:gd name="T18" fmla="*/ 73650 w 744537"/>
              <a:gd name="T19" fmla="*/ 384969 h 7699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4537" h="769937">
                <a:moveTo>
                  <a:pt x="0" y="384969"/>
                </a:moveTo>
                <a:cubicBezTo>
                  <a:pt x="0" y="172356"/>
                  <a:pt x="166671" y="0"/>
                  <a:pt x="372269" y="0"/>
                </a:cubicBezTo>
                <a:cubicBezTo>
                  <a:pt x="577867" y="0"/>
                  <a:pt x="744538" y="172356"/>
                  <a:pt x="744538" y="384969"/>
                </a:cubicBezTo>
                <a:cubicBezTo>
                  <a:pt x="744538" y="597582"/>
                  <a:pt x="577867" y="769938"/>
                  <a:pt x="372269" y="769938"/>
                </a:cubicBezTo>
                <a:cubicBezTo>
                  <a:pt x="166671" y="769938"/>
                  <a:pt x="0" y="597582"/>
                  <a:pt x="0" y="384969"/>
                </a:cubicBezTo>
                <a:close/>
                <a:moveTo>
                  <a:pt x="73650" y="384969"/>
                </a:moveTo>
                <a:cubicBezTo>
                  <a:pt x="73650" y="556906"/>
                  <a:pt x="207346" y="696288"/>
                  <a:pt x="372269" y="696288"/>
                </a:cubicBezTo>
                <a:cubicBezTo>
                  <a:pt x="537192" y="696288"/>
                  <a:pt x="670888" y="556906"/>
                  <a:pt x="670888" y="384969"/>
                </a:cubicBezTo>
                <a:cubicBezTo>
                  <a:pt x="670888" y="213032"/>
                  <a:pt x="537192" y="73650"/>
                  <a:pt x="372269" y="73650"/>
                </a:cubicBezTo>
                <a:cubicBezTo>
                  <a:pt x="207346" y="73650"/>
                  <a:pt x="73650" y="213032"/>
                  <a:pt x="73650" y="384969"/>
                </a:cubicBezTo>
                <a:close/>
              </a:path>
            </a:pathLst>
          </a:custGeom>
          <a:gradFill rotWithShape="1">
            <a:gsLst>
              <a:gs pos="0">
                <a:srgbClr val="3A7CCB"/>
              </a:gs>
              <a:gs pos="20000">
                <a:srgbClr val="3C7BC7"/>
              </a:gs>
              <a:gs pos="100000">
                <a:srgbClr val="2C5D98"/>
              </a:gs>
            </a:gsLst>
            <a:lin ang="5400000"/>
          </a:gradFill>
          <a:ln w="9525" cap="flat" cmpd="sng">
            <a:solidFill>
              <a:srgbClr val="4A7EBB"/>
            </a:solidFill>
            <a:prstDash val="solid"/>
            <a:round/>
            <a:headEnd/>
            <a:tailEnd/>
          </a:ln>
          <a:effectLst>
            <a:outerShdw blurRad="40000" dist="23000" dir="5400000" rotWithShape="0">
              <a:srgbClr val="000000">
                <a:alpha val="34998"/>
              </a:srgbClr>
            </a:outerShdw>
          </a:effectLst>
        </p:spPr>
        <p:txBody>
          <a:bodyPr/>
          <a:lstStyle/>
          <a:p>
            <a:pPr>
              <a:defRPr/>
            </a:pPr>
            <a:endParaRPr lang="en-US">
              <a:cs typeface="Arial" charset="0"/>
            </a:endParaRPr>
          </a:p>
        </p:txBody>
      </p:sp>
      <p:sp>
        <p:nvSpPr>
          <p:cNvPr id="44036" name="TextBox 1"/>
          <p:cNvSpPr txBox="1">
            <a:spLocks noChangeArrowheads="1"/>
          </p:cNvSpPr>
          <p:nvPr/>
        </p:nvSpPr>
        <p:spPr bwMode="auto">
          <a:xfrm>
            <a:off x="501650" y="3382963"/>
            <a:ext cx="58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MW</a:t>
            </a:r>
          </a:p>
        </p:txBody>
      </p:sp>
      <p:sp>
        <p:nvSpPr>
          <p:cNvPr id="44037" name="TextBox 2"/>
          <p:cNvSpPr txBox="1">
            <a:spLocks noChangeArrowheads="1"/>
          </p:cNvSpPr>
          <p:nvPr/>
        </p:nvSpPr>
        <p:spPr bwMode="auto">
          <a:xfrm>
            <a:off x="7332663" y="5400675"/>
            <a:ext cx="1319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Source: BPA</a:t>
            </a:r>
          </a:p>
          <a:p>
            <a:pPr eaLnBrk="1" hangingPunct="1"/>
            <a:r>
              <a:rPr lang="en-US" sz="1800"/>
              <a:t>Website</a:t>
            </a:r>
          </a:p>
        </p:txBody>
      </p:sp>
    </p:spTree>
    <p:extLst>
      <p:ext uri="{BB962C8B-B14F-4D97-AF65-F5344CB8AC3E}">
        <p14:creationId xmlns:p14="http://schemas.microsoft.com/office/powerpoint/2010/main" val="363045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b="1">
                <a:latin typeface="Myriad Pro" charset="0"/>
              </a:rPr>
              <a:t>Zoom in on Wind</a:t>
            </a:r>
          </a:p>
        </p:txBody>
      </p:sp>
      <p:sp>
        <p:nvSpPr>
          <p:cNvPr id="4506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8308B6D-B979-9445-BED8-40255F95F7EC}" type="slidenum">
              <a:rPr lang="en-US" sz="1200">
                <a:solidFill>
                  <a:srgbClr val="898989"/>
                </a:solidFill>
              </a:rPr>
              <a:pPr eaLnBrk="1" hangingPunct="1"/>
              <a:t>15</a:t>
            </a:fld>
            <a:endParaRPr lang="en-US" sz="1200">
              <a:solidFill>
                <a:srgbClr val="898989"/>
              </a:solidFill>
            </a:endParaRPr>
          </a:p>
        </p:txBody>
      </p:sp>
      <p:graphicFrame>
        <p:nvGraphicFramePr>
          <p:cNvPr id="4" name="Chart 3"/>
          <p:cNvGraphicFramePr>
            <a:graphicFrameLocks/>
          </p:cNvGraphicFramePr>
          <p:nvPr/>
        </p:nvGraphicFramePr>
        <p:xfrm>
          <a:off x="681330" y="1375565"/>
          <a:ext cx="8015607" cy="4795837"/>
        </p:xfrm>
        <a:graphic>
          <a:graphicData uri="http://schemas.openxmlformats.org/drawingml/2006/chart">
            <c:chart xmlns:c="http://schemas.openxmlformats.org/drawingml/2006/chart" xmlns:r="http://schemas.openxmlformats.org/officeDocument/2006/relationships" r:id="rId2"/>
          </a:graphicData>
        </a:graphic>
      </p:graphicFrame>
      <p:sp>
        <p:nvSpPr>
          <p:cNvPr id="45059" name="TextBox 4"/>
          <p:cNvSpPr txBox="1">
            <a:spLocks noChangeArrowheads="1"/>
          </p:cNvSpPr>
          <p:nvPr/>
        </p:nvSpPr>
        <p:spPr bwMode="auto">
          <a:xfrm>
            <a:off x="146050" y="3035300"/>
            <a:ext cx="58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MW</a:t>
            </a:r>
          </a:p>
        </p:txBody>
      </p:sp>
    </p:spTree>
    <p:extLst>
      <p:ext uri="{BB962C8B-B14F-4D97-AF65-F5344CB8AC3E}">
        <p14:creationId xmlns:p14="http://schemas.microsoft.com/office/powerpoint/2010/main" val="26240874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Basics</a:t>
            </a:r>
            <a:endParaRPr lang="en-US" dirty="0"/>
          </a:p>
        </p:txBody>
      </p:sp>
      <p:sp>
        <p:nvSpPr>
          <p:cNvPr id="3" name="Slide Number Placeholder 2"/>
          <p:cNvSpPr>
            <a:spLocks noGrp="1"/>
          </p:cNvSpPr>
          <p:nvPr>
            <p:ph type="sldNum" sz="quarter" idx="12"/>
          </p:nvPr>
        </p:nvSpPr>
        <p:spPr/>
        <p:txBody>
          <a:bodyPr/>
          <a:lstStyle/>
          <a:p>
            <a:fld id="{44944922-FDCA-4587-978D-B60E1694B21B}" type="slidenum">
              <a:rPr lang="en-US" smtClean="0">
                <a:solidFill>
                  <a:prstClr val="black">
                    <a:lumMod val="50000"/>
                    <a:lumOff val="50000"/>
                  </a:prstClr>
                </a:solidFill>
              </a:rPr>
              <a:pPr/>
              <a:t>16</a:t>
            </a:fld>
            <a:endParaRPr lang="en-US" dirty="0">
              <a:solidFill>
                <a:prstClr val="black">
                  <a:lumMod val="50000"/>
                  <a:lumOff val="50000"/>
                </a:prstClr>
              </a:solidFill>
            </a:endParaRPr>
          </a:p>
        </p:txBody>
      </p:sp>
      <p:sp>
        <p:nvSpPr>
          <p:cNvPr id="32770" name="Content Placeholder 2"/>
          <p:cNvSpPr>
            <a:spLocks/>
          </p:cNvSpPr>
          <p:nvPr/>
        </p:nvSpPr>
        <p:spPr bwMode="auto">
          <a:xfrm>
            <a:off x="320675" y="1727206"/>
            <a:ext cx="8629650" cy="374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28600" indent="-171450">
              <a:spcBef>
                <a:spcPct val="20000"/>
              </a:spcBef>
              <a:buClr>
                <a:srgbClr val="800080"/>
              </a:buClr>
              <a:buSzPct val="90000"/>
              <a:buFont typeface="Wingdings" pitchFamily="2" charset="2"/>
              <a:buNone/>
            </a:pPr>
            <a:r>
              <a:rPr lang="en-US" sz="2000" b="1" dirty="0">
                <a:solidFill>
                  <a:prstClr val="black"/>
                </a:solidFill>
                <a:latin typeface="Arial" pitchFamily="34" charset="0"/>
                <a:cs typeface="Arial" pitchFamily="34" charset="0"/>
              </a:rPr>
              <a:t>Operational objectives</a:t>
            </a:r>
          </a:p>
          <a:p>
            <a:pPr marL="228600" indent="-171450">
              <a:spcBef>
                <a:spcPct val="20000"/>
              </a:spcBef>
              <a:spcAft>
                <a:spcPct val="10000"/>
              </a:spcAft>
              <a:buClr>
                <a:srgbClr val="800080"/>
              </a:buClr>
              <a:buSzPct val="90000"/>
              <a:buFont typeface="Wingdings" pitchFamily="2" charset="2"/>
              <a:buChar char="n"/>
            </a:pPr>
            <a:r>
              <a:rPr lang="en-US" dirty="0">
                <a:solidFill>
                  <a:prstClr val="black"/>
                </a:solidFill>
                <a:latin typeface="Arial" pitchFamily="34" charset="0"/>
                <a:cs typeface="Arial" pitchFamily="34" charset="0"/>
              </a:rPr>
              <a:t>Manage peak demand</a:t>
            </a:r>
          </a:p>
          <a:p>
            <a:pPr marL="228600" indent="-171450">
              <a:spcBef>
                <a:spcPct val="20000"/>
              </a:spcBef>
              <a:spcAft>
                <a:spcPct val="10000"/>
              </a:spcAft>
              <a:buClr>
                <a:srgbClr val="800080"/>
              </a:buClr>
              <a:buSzPct val="90000"/>
              <a:buFont typeface="Wingdings" pitchFamily="2" charset="2"/>
              <a:buChar char="n"/>
            </a:pPr>
            <a:r>
              <a:rPr lang="en-US" dirty="0">
                <a:solidFill>
                  <a:prstClr val="black"/>
                </a:solidFill>
                <a:latin typeface="Arial" pitchFamily="34" charset="0"/>
                <a:cs typeface="Arial" pitchFamily="34" charset="0"/>
              </a:rPr>
              <a:t>Facilitate renewable </a:t>
            </a:r>
            <a:br>
              <a:rPr lang="en-US"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resources</a:t>
            </a:r>
          </a:p>
          <a:p>
            <a:pPr marL="228600" indent="-171450">
              <a:spcBef>
                <a:spcPct val="20000"/>
              </a:spcBef>
              <a:spcAft>
                <a:spcPct val="10000"/>
              </a:spcAft>
              <a:buClr>
                <a:srgbClr val="800080"/>
              </a:buClr>
              <a:buSzPct val="90000"/>
              <a:buFont typeface="Wingdings" pitchFamily="2" charset="2"/>
              <a:buChar char="n"/>
            </a:pPr>
            <a:r>
              <a:rPr lang="en-US" dirty="0">
                <a:solidFill>
                  <a:prstClr val="black"/>
                </a:solidFill>
                <a:latin typeface="Arial" pitchFamily="34" charset="0"/>
                <a:cs typeface="Arial" pitchFamily="34" charset="0"/>
              </a:rPr>
              <a:t>Address constrained </a:t>
            </a:r>
            <a:br>
              <a:rPr lang="en-US"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resources</a:t>
            </a:r>
          </a:p>
          <a:p>
            <a:pPr marL="228600" indent="-171450">
              <a:spcBef>
                <a:spcPct val="20000"/>
              </a:spcBef>
              <a:spcAft>
                <a:spcPct val="10000"/>
              </a:spcAft>
              <a:buClr>
                <a:srgbClr val="800080"/>
              </a:buClr>
              <a:buSzPct val="90000"/>
              <a:buFont typeface="Wingdings" pitchFamily="2" charset="2"/>
              <a:buChar char="n"/>
            </a:pPr>
            <a:r>
              <a:rPr lang="en-US" dirty="0">
                <a:solidFill>
                  <a:prstClr val="black"/>
                </a:solidFill>
                <a:latin typeface="Arial" pitchFamily="34" charset="0"/>
                <a:cs typeface="Arial" pitchFamily="34" charset="0"/>
              </a:rPr>
              <a:t>Improve system </a:t>
            </a:r>
            <a:br>
              <a:rPr lang="en-US"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reliability and </a:t>
            </a:r>
            <a:br>
              <a:rPr lang="en-US"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efficiency</a:t>
            </a:r>
          </a:p>
          <a:p>
            <a:pPr marL="228600" indent="-171450">
              <a:spcBef>
                <a:spcPct val="20000"/>
              </a:spcBef>
              <a:spcAft>
                <a:spcPct val="10000"/>
              </a:spcAft>
              <a:buClr>
                <a:srgbClr val="800080"/>
              </a:buClr>
              <a:buSzPct val="90000"/>
              <a:buFont typeface="Wingdings" pitchFamily="2" charset="2"/>
              <a:buChar char="n"/>
            </a:pPr>
            <a:r>
              <a:rPr lang="en-US" dirty="0">
                <a:solidFill>
                  <a:prstClr val="black"/>
                </a:solidFill>
                <a:latin typeface="Arial" pitchFamily="34" charset="0"/>
                <a:cs typeface="Arial" pitchFamily="34" charset="0"/>
              </a:rPr>
              <a:t>Select economical </a:t>
            </a:r>
            <a:br>
              <a:rPr lang="en-US"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resources (optimize </a:t>
            </a:r>
            <a:br>
              <a:rPr lang="en-US"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the system)</a:t>
            </a:r>
          </a:p>
        </p:txBody>
      </p:sp>
      <p:sp>
        <p:nvSpPr>
          <p:cNvPr id="32771" name="TextBox 5"/>
          <p:cNvSpPr txBox="1">
            <a:spLocks noChangeArrowheads="1"/>
          </p:cNvSpPr>
          <p:nvPr/>
        </p:nvSpPr>
        <p:spPr bwMode="auto">
          <a:xfrm>
            <a:off x="3800475" y="5486403"/>
            <a:ext cx="4876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600" b="1" dirty="0">
                <a:solidFill>
                  <a:prstClr val="black"/>
                </a:solidFill>
                <a:cs typeface="Arial" pitchFamily="34" charset="0"/>
              </a:rPr>
              <a:t>Aggregation of Power and Signals Occurs </a:t>
            </a:r>
            <a:br>
              <a:rPr lang="en-US" sz="1600" b="1" dirty="0">
                <a:solidFill>
                  <a:prstClr val="black"/>
                </a:solidFill>
                <a:cs typeface="Arial" pitchFamily="34" charset="0"/>
              </a:rPr>
            </a:br>
            <a:r>
              <a:rPr lang="en-US" sz="1600" b="1" dirty="0">
                <a:solidFill>
                  <a:prstClr val="black"/>
                </a:solidFill>
                <a:cs typeface="Arial" pitchFamily="34" charset="0"/>
              </a:rPr>
              <a:t>Through a Hierarchy of Interfaces</a:t>
            </a:r>
          </a:p>
        </p:txBody>
      </p:sp>
      <p:pic>
        <p:nvPicPr>
          <p:cNvPr id="32772" name="Picture 5" descr="fig3-3 copy.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41664" y="1506542"/>
            <a:ext cx="5913437" cy="3867151"/>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6603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384175"/>
            <a:ext cx="6867525" cy="1143000"/>
          </a:xfrm>
        </p:spPr>
        <p:txBody>
          <a:bodyPr/>
          <a:lstStyle/>
          <a:p>
            <a:pPr eaLnBrk="1" hangingPunct="1"/>
            <a:r>
              <a:rPr lang="en-US" b="1">
                <a:latin typeface="Myriad Pro" charset="0"/>
              </a:rPr>
              <a:t>Transactive Control 101</a:t>
            </a:r>
          </a:p>
        </p:txBody>
      </p:sp>
      <p:sp>
        <p:nvSpPr>
          <p:cNvPr id="18437" name="Rectangle 3"/>
          <p:cNvSpPr>
            <a:spLocks noGrp="1" noChangeArrowheads="1"/>
          </p:cNvSpPr>
          <p:nvPr>
            <p:ph idx="1"/>
          </p:nvPr>
        </p:nvSpPr>
        <p:spPr/>
        <p:txBody>
          <a:bodyPr/>
          <a:lstStyle/>
          <a:p>
            <a:pPr marL="0" indent="0" eaLnBrk="1" hangingPunct="1">
              <a:buFont typeface="Arial" pitchFamily="34" charset="0"/>
              <a:buNone/>
              <a:defRPr/>
            </a:pPr>
            <a:r>
              <a:rPr lang="en-US" sz="2000" dirty="0" smtClean="0">
                <a:latin typeface="+mn-lt"/>
                <a:ea typeface="+mn-ea"/>
                <a:cs typeface="+mn-cs"/>
              </a:rPr>
              <a:t>What is it? </a:t>
            </a:r>
          </a:p>
          <a:p>
            <a:pPr lvl="1" eaLnBrk="1" hangingPunct="1">
              <a:buFont typeface="Arial" pitchFamily="34" charset="0"/>
              <a:buChar char="–"/>
              <a:defRPr/>
            </a:pPr>
            <a:r>
              <a:rPr lang="en-US" sz="1800" dirty="0" smtClean="0">
                <a:latin typeface="+mn-lt"/>
                <a:ea typeface="+mn-ea"/>
              </a:rPr>
              <a:t>Transactive control is a distributed method for coordinating responsive grid assets wherever they may reside in the power system.</a:t>
            </a:r>
          </a:p>
          <a:p>
            <a:pPr marL="0" indent="0" eaLnBrk="1" hangingPunct="1">
              <a:buFont typeface="Arial" pitchFamily="34" charset="0"/>
              <a:buNone/>
              <a:defRPr/>
            </a:pPr>
            <a:r>
              <a:rPr lang="en-US" sz="1800" dirty="0">
                <a:latin typeface="+mn-lt"/>
                <a:ea typeface="+mn-ea"/>
                <a:cs typeface="+mn-cs"/>
              </a:rPr>
              <a:t>Incentive and feedback signals</a:t>
            </a:r>
          </a:p>
          <a:p>
            <a:pPr lvl="1" eaLnBrk="1" hangingPunct="1">
              <a:buFont typeface="Arial" pitchFamily="34" charset="0"/>
              <a:buChar char="–"/>
              <a:defRPr/>
            </a:pPr>
            <a:r>
              <a:rPr lang="en-US" sz="1800" dirty="0" smtClean="0">
                <a:latin typeface="+mn-lt"/>
                <a:ea typeface="+mn-ea"/>
              </a:rPr>
              <a:t>The incentive </a:t>
            </a:r>
            <a:r>
              <a:rPr lang="en-US" sz="1800" dirty="0">
                <a:latin typeface="+mn-lt"/>
                <a:ea typeface="+mn-ea"/>
              </a:rPr>
              <a:t>signal </a:t>
            </a:r>
            <a:r>
              <a:rPr lang="en-US" sz="1800" dirty="0" smtClean="0">
                <a:latin typeface="+mn-lt"/>
                <a:ea typeface="+mn-ea"/>
              </a:rPr>
              <a:t>sends a synthetic price forecast to electricity assets</a:t>
            </a:r>
            <a:endParaRPr lang="en-US" sz="1800" dirty="0">
              <a:latin typeface="+mn-lt"/>
              <a:ea typeface="+mn-ea"/>
            </a:endParaRPr>
          </a:p>
          <a:p>
            <a:pPr lvl="1" eaLnBrk="1" hangingPunct="1">
              <a:buFont typeface="Arial" pitchFamily="34" charset="0"/>
              <a:buChar char="–"/>
              <a:defRPr/>
            </a:pPr>
            <a:r>
              <a:rPr lang="en-US" sz="1800" dirty="0" smtClean="0">
                <a:latin typeface="+mn-lt"/>
                <a:ea typeface="+mn-ea"/>
              </a:rPr>
              <a:t>The feedback </a:t>
            </a:r>
            <a:r>
              <a:rPr lang="en-US" sz="1800" dirty="0">
                <a:latin typeface="+mn-lt"/>
                <a:ea typeface="+mn-ea"/>
              </a:rPr>
              <a:t>signal </a:t>
            </a:r>
            <a:r>
              <a:rPr lang="en-US" sz="1800" dirty="0" smtClean="0">
                <a:latin typeface="+mn-lt"/>
                <a:ea typeface="+mn-ea"/>
              </a:rPr>
              <a:t>sends a consumption pattern in </a:t>
            </a:r>
            <a:r>
              <a:rPr lang="en-US" sz="1800" dirty="0">
                <a:latin typeface="+mn-lt"/>
                <a:ea typeface="+mn-ea"/>
              </a:rPr>
              <a:t>response to the incentive.</a:t>
            </a:r>
          </a:p>
          <a:p>
            <a:pPr lvl="1" eaLnBrk="1" hangingPunct="1">
              <a:buFont typeface="Arial" pitchFamily="34" charset="0"/>
              <a:buChar char="–"/>
              <a:defRPr/>
            </a:pPr>
            <a:endParaRPr lang="en-US" sz="1800" dirty="0" smtClean="0">
              <a:latin typeface="+mn-lt"/>
              <a:ea typeface="+mn-ea"/>
            </a:endParaRPr>
          </a:p>
          <a:p>
            <a:pPr marL="0" indent="0" eaLnBrk="1" hangingPunct="1">
              <a:buFont typeface="Arial" pitchFamily="34" charset="0"/>
              <a:buNone/>
              <a:defRPr/>
            </a:pPr>
            <a:endParaRPr lang="en-US" sz="1400" dirty="0" smtClean="0">
              <a:ea typeface="+mn-ea"/>
              <a:cs typeface="+mn-cs"/>
            </a:endParaRPr>
          </a:p>
        </p:txBody>
      </p:sp>
      <p:sp>
        <p:nvSpPr>
          <p:cNvPr id="15363" name="Rectangle 9"/>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EAE6AC9-159E-A344-94BB-5660FE09AFCA}" type="slidenum">
              <a:rPr lang="en-US" sz="1100">
                <a:solidFill>
                  <a:srgbClr val="000000"/>
                </a:solidFill>
                <a:latin typeface="Arial" charset="0"/>
                <a:ea typeface="MS PGothic" charset="0"/>
                <a:cs typeface="MS PGothic" charset="0"/>
              </a:rPr>
              <a:pPr eaLnBrk="1" hangingPunct="1"/>
              <a:t>17</a:t>
            </a:fld>
            <a:endParaRPr lang="en-US" sz="1100">
              <a:solidFill>
                <a:srgbClr val="000000"/>
              </a:solidFill>
              <a:latin typeface="Arial" charset="0"/>
              <a:ea typeface="MS PGothic" charset="0"/>
              <a:cs typeface="MS PGothic" charset="0"/>
            </a:endParaRPr>
          </a:p>
        </p:txBody>
      </p:sp>
      <p:sp>
        <p:nvSpPr>
          <p:cNvPr id="15364" name="Rectangle 10"/>
          <p:cNvSpPr txBox="1">
            <a:spLocks noGrp="1" noChangeArrowheads="1"/>
          </p:cNvSpPr>
          <p:nvPr/>
        </p:nvSpPr>
        <p:spPr bwMode="black">
          <a:xfrm>
            <a:off x="220663" y="6464300"/>
            <a:ext cx="5699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fld id="{B6D5365E-5260-8B47-B46B-C65E62E3C319}" type="slidenum">
              <a:rPr lang="en-US" sz="1000">
                <a:solidFill>
                  <a:srgbClr val="FFFFFF"/>
                </a:solidFill>
                <a:latin typeface="Arial" charset="0"/>
                <a:ea typeface="MS PGothic" charset="0"/>
                <a:cs typeface="MS PGothic" charset="0"/>
              </a:rPr>
              <a:pPr eaLnBrk="1" hangingPunct="1">
                <a:spcBef>
                  <a:spcPct val="50000"/>
                </a:spcBef>
              </a:pPr>
              <a:t>17</a:t>
            </a:fld>
            <a:endParaRPr lang="en-US" sz="1000">
              <a:solidFill>
                <a:srgbClr val="FFFFFF"/>
              </a:solidFill>
              <a:latin typeface="Arial" charset="0"/>
              <a:ea typeface="MS PGothic" charset="0"/>
              <a:cs typeface="MS PGothic" charset="0"/>
            </a:endParaRPr>
          </a:p>
        </p:txBody>
      </p:sp>
      <p:grpSp>
        <p:nvGrpSpPr>
          <p:cNvPr id="15365" name="Group 29"/>
          <p:cNvGrpSpPr>
            <a:grpSpLocks noChangeAspect="1"/>
          </p:cNvGrpSpPr>
          <p:nvPr/>
        </p:nvGrpSpPr>
        <p:grpSpPr bwMode="auto">
          <a:xfrm>
            <a:off x="2479675" y="4124325"/>
            <a:ext cx="3929063" cy="2544763"/>
            <a:chOff x="256" y="-488"/>
            <a:chExt cx="5136" cy="3197"/>
          </a:xfrm>
        </p:grpSpPr>
        <p:sp>
          <p:nvSpPr>
            <p:cNvPr id="7" name="Text Box 18"/>
            <p:cNvSpPr txBox="1">
              <a:spLocks noChangeAspect="1" noChangeArrowheads="1"/>
            </p:cNvSpPr>
            <p:nvPr/>
          </p:nvSpPr>
          <p:spPr bwMode="auto">
            <a:xfrm>
              <a:off x="256" y="-488"/>
              <a:ext cx="1932" cy="529"/>
            </a:xfrm>
            <a:prstGeom prst="rect">
              <a:avLst/>
            </a:prstGeom>
            <a:noFill/>
            <a:ln w="9525">
              <a:noFill/>
              <a:miter lim="800000"/>
              <a:headEnd/>
              <a:tailEnd/>
            </a:ln>
          </p:spPr>
          <p:txBody>
            <a:bodyPr/>
            <a:lstStyle/>
            <a:p>
              <a:pPr algn="ctr" eaLnBrk="0" fontAlgn="auto" hangingPunct="0">
                <a:spcBef>
                  <a:spcPts val="0"/>
                </a:spcBef>
                <a:spcAft>
                  <a:spcPts val="0"/>
                </a:spcAft>
                <a:defRPr/>
              </a:pPr>
              <a:r>
                <a:rPr lang="en-US" sz="1100" b="1" kern="0" dirty="0">
                  <a:solidFill>
                    <a:srgbClr val="000000"/>
                  </a:solidFill>
                  <a:latin typeface="Times New Roman" pitchFamily="18" charset="0"/>
                  <a:ea typeface="ＭＳ Ｐゴシック" pitchFamily="34" charset="-128"/>
                  <a:cs typeface="+mn-cs"/>
                </a:rPr>
                <a:t>Upstream</a:t>
              </a:r>
            </a:p>
            <a:p>
              <a:pPr algn="ctr" eaLnBrk="0" fontAlgn="auto" hangingPunct="0">
                <a:spcBef>
                  <a:spcPts val="0"/>
                </a:spcBef>
                <a:spcAft>
                  <a:spcPts val="0"/>
                </a:spcAft>
                <a:defRPr/>
              </a:pPr>
              <a:r>
                <a:rPr lang="en-US" sz="1100" kern="0" dirty="0">
                  <a:solidFill>
                    <a:srgbClr val="000000"/>
                  </a:solidFill>
                  <a:latin typeface="Times New Roman" pitchFamily="18" charset="0"/>
                  <a:ea typeface="ＭＳ Ｐゴシック" pitchFamily="34" charset="-128"/>
                  <a:cs typeface="+mn-cs"/>
                </a:rPr>
                <a:t>(toward generation)</a:t>
              </a:r>
              <a:endParaRPr lang="en-US" sz="1100" kern="0" dirty="0">
                <a:solidFill>
                  <a:srgbClr val="000000"/>
                </a:solidFill>
                <a:latin typeface="Arial" charset="0"/>
                <a:ea typeface="ＭＳ Ｐゴシック" pitchFamily="34" charset="-128"/>
                <a:cs typeface="+mn-cs"/>
              </a:endParaRPr>
            </a:p>
          </p:txBody>
        </p:sp>
        <p:sp>
          <p:nvSpPr>
            <p:cNvPr id="8" name="Text Box 19"/>
            <p:cNvSpPr txBox="1">
              <a:spLocks noChangeAspect="1" noChangeArrowheads="1"/>
            </p:cNvSpPr>
            <p:nvPr/>
          </p:nvSpPr>
          <p:spPr bwMode="auto">
            <a:xfrm>
              <a:off x="3632" y="-488"/>
              <a:ext cx="1760" cy="529"/>
            </a:xfrm>
            <a:prstGeom prst="rect">
              <a:avLst/>
            </a:prstGeom>
            <a:noFill/>
            <a:ln w="9525">
              <a:noFill/>
              <a:miter lim="800000"/>
              <a:headEnd/>
              <a:tailEnd/>
            </a:ln>
          </p:spPr>
          <p:txBody>
            <a:bodyPr/>
            <a:lstStyle/>
            <a:p>
              <a:pPr algn="ctr" eaLnBrk="0" fontAlgn="auto" hangingPunct="0">
                <a:spcBef>
                  <a:spcPts val="0"/>
                </a:spcBef>
                <a:spcAft>
                  <a:spcPts val="0"/>
                </a:spcAft>
                <a:defRPr/>
              </a:pPr>
              <a:r>
                <a:rPr lang="en-US" sz="1200" b="1" kern="0" dirty="0">
                  <a:solidFill>
                    <a:srgbClr val="000000"/>
                  </a:solidFill>
                  <a:latin typeface="Times New Roman" pitchFamily="18" charset="0"/>
                  <a:ea typeface="ＭＳ Ｐゴシック" pitchFamily="34" charset="-128"/>
                  <a:cs typeface="+mn-cs"/>
                </a:rPr>
                <a:t>Downstream</a:t>
              </a:r>
            </a:p>
            <a:p>
              <a:pPr algn="ctr" eaLnBrk="0" fontAlgn="auto" hangingPunct="0">
                <a:spcBef>
                  <a:spcPts val="0"/>
                </a:spcBef>
                <a:spcAft>
                  <a:spcPts val="0"/>
                </a:spcAft>
                <a:defRPr/>
              </a:pPr>
              <a:r>
                <a:rPr lang="en-US" sz="1200" kern="0" dirty="0">
                  <a:solidFill>
                    <a:srgbClr val="000000"/>
                  </a:solidFill>
                  <a:latin typeface="Times New Roman" pitchFamily="18" charset="0"/>
                  <a:ea typeface="ＭＳ Ｐゴシック" pitchFamily="34" charset="-128"/>
                  <a:cs typeface="+mn-cs"/>
                </a:rPr>
                <a:t>(toward demand)</a:t>
              </a:r>
              <a:endParaRPr lang="en-US" sz="1200" kern="0" dirty="0">
                <a:solidFill>
                  <a:srgbClr val="000000"/>
                </a:solidFill>
                <a:latin typeface="Arial" charset="0"/>
                <a:ea typeface="ＭＳ Ｐゴシック" pitchFamily="34" charset="-128"/>
                <a:cs typeface="+mn-cs"/>
              </a:endParaRPr>
            </a:p>
          </p:txBody>
        </p:sp>
        <p:sp>
          <p:nvSpPr>
            <p:cNvPr id="9" name="Text Box 20"/>
            <p:cNvSpPr txBox="1">
              <a:spLocks noChangeAspect="1" noChangeArrowheads="1"/>
            </p:cNvSpPr>
            <p:nvPr/>
          </p:nvSpPr>
          <p:spPr bwMode="auto">
            <a:xfrm>
              <a:off x="586" y="1255"/>
              <a:ext cx="1272" cy="704"/>
            </a:xfrm>
            <a:prstGeom prst="rect">
              <a:avLst/>
            </a:prstGeom>
            <a:noFill/>
            <a:ln w="9525">
              <a:noFill/>
              <a:miter lim="800000"/>
              <a:headEnd/>
              <a:tailEnd/>
            </a:ln>
          </p:spPr>
          <p:txBody>
            <a:bodyPr/>
            <a:lstStyle/>
            <a:p>
              <a:pPr algn="ctr" eaLnBrk="0" fontAlgn="auto" hangingPunct="0">
                <a:spcBef>
                  <a:spcPts val="0"/>
                </a:spcBef>
                <a:spcAft>
                  <a:spcPts val="0"/>
                </a:spcAft>
                <a:defRPr/>
              </a:pPr>
              <a:r>
                <a:rPr lang="en-US" sz="1400" b="1" kern="0" dirty="0">
                  <a:solidFill>
                    <a:srgbClr val="000000"/>
                  </a:solidFill>
                  <a:latin typeface="Times New Roman" pitchFamily="18" charset="0"/>
                  <a:ea typeface="ＭＳ Ｐゴシック" pitchFamily="34" charset="-128"/>
                  <a:cs typeface="+mn-cs"/>
                </a:rPr>
                <a:t>Incentive</a:t>
              </a:r>
            </a:p>
            <a:p>
              <a:pPr algn="ctr" eaLnBrk="0" fontAlgn="auto" hangingPunct="0">
                <a:spcBef>
                  <a:spcPts val="0"/>
                </a:spcBef>
                <a:spcAft>
                  <a:spcPts val="0"/>
                </a:spcAft>
                <a:defRPr/>
              </a:pPr>
              <a:r>
                <a:rPr lang="en-US" sz="1400" b="1" kern="0" dirty="0">
                  <a:solidFill>
                    <a:srgbClr val="000000"/>
                  </a:solidFill>
                  <a:latin typeface="Times New Roman" pitchFamily="18" charset="0"/>
                  <a:ea typeface="ＭＳ Ｐゴシック" pitchFamily="34" charset="-128"/>
                  <a:cs typeface="+mn-cs"/>
                </a:rPr>
                <a:t>Signal</a:t>
              </a:r>
              <a:endParaRPr lang="en-US" sz="1400" b="1" kern="0" dirty="0">
                <a:solidFill>
                  <a:srgbClr val="000000"/>
                </a:solidFill>
                <a:latin typeface="Arial" charset="0"/>
                <a:ea typeface="ＭＳ Ｐゴシック" pitchFamily="34" charset="-128"/>
                <a:cs typeface="+mn-cs"/>
              </a:endParaRPr>
            </a:p>
          </p:txBody>
        </p:sp>
        <p:sp>
          <p:nvSpPr>
            <p:cNvPr id="10" name="Text Box 21"/>
            <p:cNvSpPr txBox="1">
              <a:spLocks noChangeAspect="1" noChangeArrowheads="1"/>
            </p:cNvSpPr>
            <p:nvPr/>
          </p:nvSpPr>
          <p:spPr bwMode="auto">
            <a:xfrm>
              <a:off x="3792" y="2003"/>
              <a:ext cx="1440" cy="706"/>
            </a:xfrm>
            <a:prstGeom prst="rect">
              <a:avLst/>
            </a:prstGeom>
            <a:noFill/>
            <a:ln w="9525">
              <a:noFill/>
              <a:miter lim="800000"/>
              <a:headEnd/>
              <a:tailEnd/>
            </a:ln>
          </p:spPr>
          <p:txBody>
            <a:bodyPr/>
            <a:lstStyle/>
            <a:p>
              <a:pPr algn="ctr" eaLnBrk="0" fontAlgn="auto" hangingPunct="0">
                <a:spcBef>
                  <a:spcPts val="0"/>
                </a:spcBef>
                <a:spcAft>
                  <a:spcPts val="0"/>
                </a:spcAft>
                <a:defRPr/>
              </a:pPr>
              <a:r>
                <a:rPr lang="en-US" sz="1400" b="1" kern="0" dirty="0">
                  <a:solidFill>
                    <a:srgbClr val="000000"/>
                  </a:solidFill>
                  <a:latin typeface="Times New Roman" pitchFamily="18" charset="0"/>
                  <a:ea typeface="ＭＳ Ｐゴシック" pitchFamily="34" charset="-128"/>
                  <a:cs typeface="+mn-cs"/>
                </a:rPr>
                <a:t>Feedback</a:t>
              </a:r>
            </a:p>
            <a:p>
              <a:pPr algn="ctr" eaLnBrk="0" fontAlgn="auto" hangingPunct="0">
                <a:spcBef>
                  <a:spcPts val="0"/>
                </a:spcBef>
                <a:spcAft>
                  <a:spcPts val="0"/>
                </a:spcAft>
                <a:defRPr/>
              </a:pPr>
              <a:r>
                <a:rPr lang="en-US" sz="1400" b="1" kern="0" dirty="0">
                  <a:solidFill>
                    <a:srgbClr val="000000"/>
                  </a:solidFill>
                  <a:latin typeface="Times New Roman" pitchFamily="18" charset="0"/>
                  <a:ea typeface="ＭＳ Ｐゴシック" pitchFamily="34" charset="-128"/>
                  <a:cs typeface="+mn-cs"/>
                </a:rPr>
                <a:t>Signal</a:t>
              </a:r>
              <a:endParaRPr lang="en-US" sz="1400" b="1" kern="0" dirty="0">
                <a:solidFill>
                  <a:srgbClr val="000000"/>
                </a:solidFill>
                <a:latin typeface="Arial" charset="0"/>
                <a:ea typeface="ＭＳ Ｐゴシック" pitchFamily="34" charset="-128"/>
                <a:cs typeface="+mn-cs"/>
              </a:endParaRPr>
            </a:p>
          </p:txBody>
        </p:sp>
        <p:sp>
          <p:nvSpPr>
            <p:cNvPr id="11" name="Text Box 22"/>
            <p:cNvSpPr txBox="1">
              <a:spLocks noChangeAspect="1" noChangeArrowheads="1"/>
            </p:cNvSpPr>
            <p:nvPr/>
          </p:nvSpPr>
          <p:spPr bwMode="auto">
            <a:xfrm>
              <a:off x="623" y="1917"/>
              <a:ext cx="1233" cy="706"/>
            </a:xfrm>
            <a:prstGeom prst="rect">
              <a:avLst/>
            </a:prstGeom>
            <a:noFill/>
            <a:ln w="9525">
              <a:noFill/>
              <a:miter lim="800000"/>
              <a:headEnd/>
              <a:tailEnd/>
            </a:ln>
          </p:spPr>
          <p:txBody>
            <a:bodyPr/>
            <a:lstStyle/>
            <a:p>
              <a:pPr algn="ctr" eaLnBrk="0" fontAlgn="auto" hangingPunct="0">
                <a:spcBef>
                  <a:spcPts val="0"/>
                </a:spcBef>
                <a:spcAft>
                  <a:spcPts val="0"/>
                </a:spcAft>
                <a:defRPr/>
              </a:pPr>
              <a:r>
                <a:rPr lang="en-US" sz="1200" b="1" kern="0" dirty="0">
                  <a:solidFill>
                    <a:srgbClr val="000000"/>
                  </a:solidFill>
                  <a:latin typeface="Times New Roman" pitchFamily="18" charset="0"/>
                  <a:ea typeface="ＭＳ Ｐゴシック" pitchFamily="34" charset="-128"/>
                  <a:cs typeface="+mn-cs"/>
                </a:rPr>
                <a:t>Modified</a:t>
              </a:r>
            </a:p>
            <a:p>
              <a:pPr algn="ctr" eaLnBrk="0" fontAlgn="auto" hangingPunct="0">
                <a:spcBef>
                  <a:spcPts val="0"/>
                </a:spcBef>
                <a:spcAft>
                  <a:spcPts val="0"/>
                </a:spcAft>
                <a:defRPr/>
              </a:pPr>
              <a:r>
                <a:rPr lang="en-US" sz="1200" b="1" kern="0" dirty="0">
                  <a:solidFill>
                    <a:srgbClr val="000000"/>
                  </a:solidFill>
                  <a:latin typeface="Times New Roman" pitchFamily="18" charset="0"/>
                  <a:ea typeface="ＭＳ Ｐゴシック" pitchFamily="34" charset="-128"/>
                  <a:cs typeface="+mn-cs"/>
                </a:rPr>
                <a:t>Feedback</a:t>
              </a:r>
            </a:p>
            <a:p>
              <a:pPr algn="ctr" eaLnBrk="0" fontAlgn="auto" hangingPunct="0">
                <a:spcBef>
                  <a:spcPts val="0"/>
                </a:spcBef>
                <a:spcAft>
                  <a:spcPts val="0"/>
                </a:spcAft>
                <a:defRPr/>
              </a:pPr>
              <a:r>
                <a:rPr lang="en-US" sz="1200" b="1" kern="0" dirty="0">
                  <a:solidFill>
                    <a:srgbClr val="000000"/>
                  </a:solidFill>
                  <a:latin typeface="Times New Roman" pitchFamily="18" charset="0"/>
                  <a:ea typeface="ＭＳ Ｐゴシック" pitchFamily="34" charset="-128"/>
                  <a:cs typeface="+mn-cs"/>
                </a:rPr>
                <a:t>Signal</a:t>
              </a:r>
              <a:endParaRPr lang="en-US" sz="1200" b="1" kern="0" dirty="0">
                <a:solidFill>
                  <a:srgbClr val="000000"/>
                </a:solidFill>
                <a:latin typeface="Arial" charset="0"/>
                <a:ea typeface="ＭＳ Ｐゴシック" pitchFamily="34" charset="-128"/>
                <a:cs typeface="+mn-cs"/>
              </a:endParaRPr>
            </a:p>
          </p:txBody>
        </p:sp>
        <p:sp>
          <p:nvSpPr>
            <p:cNvPr id="12" name="Text Box 23"/>
            <p:cNvSpPr txBox="1">
              <a:spLocks noChangeAspect="1" noChangeArrowheads="1"/>
            </p:cNvSpPr>
            <p:nvPr/>
          </p:nvSpPr>
          <p:spPr bwMode="auto">
            <a:xfrm>
              <a:off x="3792" y="1169"/>
              <a:ext cx="1440" cy="704"/>
            </a:xfrm>
            <a:prstGeom prst="rect">
              <a:avLst/>
            </a:prstGeom>
            <a:noFill/>
            <a:ln w="9525">
              <a:noFill/>
              <a:miter lim="800000"/>
              <a:headEnd/>
              <a:tailEnd/>
            </a:ln>
          </p:spPr>
          <p:txBody>
            <a:bodyPr/>
            <a:lstStyle/>
            <a:p>
              <a:pPr algn="ctr" eaLnBrk="0" fontAlgn="auto" hangingPunct="0">
                <a:spcBef>
                  <a:spcPts val="0"/>
                </a:spcBef>
                <a:spcAft>
                  <a:spcPts val="0"/>
                </a:spcAft>
                <a:defRPr/>
              </a:pPr>
              <a:r>
                <a:rPr lang="en-US" sz="1200" b="1" kern="0" dirty="0">
                  <a:solidFill>
                    <a:srgbClr val="000000"/>
                  </a:solidFill>
                  <a:latin typeface="Times New Roman" pitchFamily="18" charset="0"/>
                  <a:ea typeface="ＭＳ Ｐゴシック" pitchFamily="34" charset="-128"/>
                  <a:cs typeface="+mn-cs"/>
                </a:rPr>
                <a:t>Modified</a:t>
              </a:r>
            </a:p>
            <a:p>
              <a:pPr algn="ctr" eaLnBrk="0" fontAlgn="auto" hangingPunct="0">
                <a:spcBef>
                  <a:spcPts val="0"/>
                </a:spcBef>
                <a:spcAft>
                  <a:spcPts val="0"/>
                </a:spcAft>
                <a:defRPr/>
              </a:pPr>
              <a:r>
                <a:rPr lang="en-US" sz="1200" b="1" kern="0" dirty="0">
                  <a:solidFill>
                    <a:srgbClr val="000000"/>
                  </a:solidFill>
                  <a:latin typeface="Times New Roman" pitchFamily="18" charset="0"/>
                  <a:ea typeface="ＭＳ Ｐゴシック" pitchFamily="34" charset="-128"/>
                  <a:cs typeface="+mn-cs"/>
                </a:rPr>
                <a:t>Incentive</a:t>
              </a:r>
            </a:p>
            <a:p>
              <a:pPr algn="ctr" eaLnBrk="0" fontAlgn="auto" hangingPunct="0">
                <a:spcBef>
                  <a:spcPts val="0"/>
                </a:spcBef>
                <a:spcAft>
                  <a:spcPts val="0"/>
                </a:spcAft>
                <a:defRPr/>
              </a:pPr>
              <a:r>
                <a:rPr lang="en-US" sz="1200" b="1" kern="0" dirty="0">
                  <a:solidFill>
                    <a:srgbClr val="000000"/>
                  </a:solidFill>
                  <a:latin typeface="Times New Roman" pitchFamily="18" charset="0"/>
                  <a:ea typeface="ＭＳ Ｐゴシック" pitchFamily="34" charset="-128"/>
                  <a:cs typeface="+mn-cs"/>
                </a:rPr>
                <a:t>Signal</a:t>
              </a:r>
              <a:endParaRPr lang="en-US" sz="1200" b="1" kern="0" dirty="0">
                <a:solidFill>
                  <a:srgbClr val="000000"/>
                </a:solidFill>
                <a:latin typeface="Arial" charset="0"/>
                <a:ea typeface="ＭＳ Ｐゴシック" pitchFamily="34" charset="-128"/>
                <a:cs typeface="+mn-cs"/>
              </a:endParaRPr>
            </a:p>
          </p:txBody>
        </p:sp>
        <p:sp>
          <p:nvSpPr>
            <p:cNvPr id="13" name="Rectangle 24"/>
            <p:cNvSpPr>
              <a:spLocks noChangeAspect="1" noChangeArrowheads="1"/>
            </p:cNvSpPr>
            <p:nvPr/>
          </p:nvSpPr>
          <p:spPr bwMode="auto">
            <a:xfrm>
              <a:off x="1856" y="1040"/>
              <a:ext cx="1936" cy="1669"/>
            </a:xfrm>
            <a:prstGeom prst="rect">
              <a:avLst/>
            </a:prstGeom>
            <a:solidFill>
              <a:srgbClr val="BACDE8"/>
            </a:solidFill>
            <a:ln w="9525">
              <a:solidFill>
                <a:srgbClr val="000000"/>
              </a:solidFill>
              <a:miter lim="800000"/>
              <a:headEnd/>
              <a:tailEnd/>
            </a:ln>
          </p:spPr>
          <p:txBody>
            <a:bodyPr/>
            <a:lstStyle/>
            <a:p>
              <a:pPr eaLnBrk="0" fontAlgn="auto" hangingPunct="0">
                <a:spcBef>
                  <a:spcPts val="0"/>
                </a:spcBef>
                <a:spcAft>
                  <a:spcPts val="0"/>
                </a:spcAft>
                <a:defRPr/>
              </a:pPr>
              <a:endParaRPr lang="en-US" sz="600" kern="0" dirty="0">
                <a:solidFill>
                  <a:srgbClr val="000000"/>
                </a:solidFill>
                <a:latin typeface="Arial" charset="0"/>
                <a:ea typeface="ＭＳ Ｐゴシック" pitchFamily="34" charset="-128"/>
                <a:cs typeface="+mn-cs"/>
              </a:endParaRPr>
            </a:p>
          </p:txBody>
        </p:sp>
        <p:sp>
          <p:nvSpPr>
            <p:cNvPr id="14" name="AutoShape 25"/>
            <p:cNvSpPr>
              <a:spLocks noChangeAspect="1" noChangeArrowheads="1"/>
            </p:cNvSpPr>
            <p:nvPr/>
          </p:nvSpPr>
          <p:spPr bwMode="auto">
            <a:xfrm>
              <a:off x="1856" y="1213"/>
              <a:ext cx="2110" cy="748"/>
            </a:xfrm>
            <a:prstGeom prst="rightArrow">
              <a:avLst>
                <a:gd name="adj1" fmla="val 50000"/>
                <a:gd name="adj2" fmla="val 70588"/>
              </a:avLst>
            </a:prstGeom>
            <a:solidFill>
              <a:srgbClr val="005596"/>
            </a:solidFill>
            <a:ln w="9525">
              <a:solidFill>
                <a:srgbClr val="000000"/>
              </a:solidFill>
              <a:miter lim="800000"/>
              <a:headEnd/>
              <a:tailEnd/>
            </a:ln>
          </p:spPr>
          <p:txBody>
            <a:bodyPr/>
            <a:lstStyle/>
            <a:p>
              <a:pPr eaLnBrk="0" fontAlgn="auto" hangingPunct="0">
                <a:spcBef>
                  <a:spcPts val="0"/>
                </a:spcBef>
                <a:spcAft>
                  <a:spcPts val="0"/>
                </a:spcAft>
                <a:defRPr/>
              </a:pPr>
              <a:endParaRPr lang="en-US" sz="600" kern="0" dirty="0">
                <a:solidFill>
                  <a:srgbClr val="000000"/>
                </a:solidFill>
                <a:latin typeface="Arial" charset="0"/>
                <a:ea typeface="ＭＳ Ｐゴシック" pitchFamily="34" charset="-128"/>
                <a:cs typeface="+mn-cs"/>
              </a:endParaRPr>
            </a:p>
          </p:txBody>
        </p:sp>
        <p:sp>
          <p:nvSpPr>
            <p:cNvPr id="15" name="AutoShape 26"/>
            <p:cNvSpPr>
              <a:spLocks noChangeAspect="1" noChangeArrowheads="1"/>
            </p:cNvSpPr>
            <p:nvPr/>
          </p:nvSpPr>
          <p:spPr bwMode="auto">
            <a:xfrm>
              <a:off x="1680" y="1917"/>
              <a:ext cx="2113" cy="750"/>
            </a:xfrm>
            <a:prstGeom prst="leftArrow">
              <a:avLst>
                <a:gd name="adj1" fmla="val 50000"/>
                <a:gd name="adj2" fmla="val 70494"/>
              </a:avLst>
            </a:prstGeom>
            <a:solidFill>
              <a:srgbClr val="005596"/>
            </a:solidFill>
            <a:ln w="9525">
              <a:solidFill>
                <a:srgbClr val="000000"/>
              </a:solidFill>
              <a:miter lim="800000"/>
              <a:headEnd/>
              <a:tailEnd/>
            </a:ln>
          </p:spPr>
          <p:txBody>
            <a:bodyPr/>
            <a:lstStyle/>
            <a:p>
              <a:pPr eaLnBrk="0" fontAlgn="auto" hangingPunct="0">
                <a:spcBef>
                  <a:spcPts val="0"/>
                </a:spcBef>
                <a:spcAft>
                  <a:spcPts val="0"/>
                </a:spcAft>
                <a:defRPr/>
              </a:pPr>
              <a:endParaRPr lang="en-US" sz="600" kern="0" dirty="0">
                <a:solidFill>
                  <a:srgbClr val="000000"/>
                </a:solidFill>
                <a:latin typeface="Arial" charset="0"/>
                <a:ea typeface="ＭＳ Ｐゴシック" pitchFamily="34" charset="-128"/>
                <a:cs typeface="+mn-cs"/>
              </a:endParaRPr>
            </a:p>
          </p:txBody>
        </p:sp>
      </p:grpSp>
      <p:pic>
        <p:nvPicPr>
          <p:cNvPr id="18439" name="Picture 1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7775" y="4416425"/>
            <a:ext cx="1400175"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8440" name="Picture 12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56188" y="4429125"/>
            <a:ext cx="1358900"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20" name="AutoShape 28"/>
          <p:cNvSpPr>
            <a:spLocks noChangeAspect="1" noChangeArrowheads="1"/>
          </p:cNvSpPr>
          <p:nvPr/>
        </p:nvSpPr>
        <p:spPr bwMode="auto">
          <a:xfrm>
            <a:off x="4081463" y="4700588"/>
            <a:ext cx="544512" cy="112712"/>
          </a:xfrm>
          <a:prstGeom prst="leftRightArrow">
            <a:avLst>
              <a:gd name="adj1" fmla="val 50000"/>
              <a:gd name="adj2" fmla="val 100000"/>
            </a:avLst>
          </a:prstGeom>
          <a:solidFill>
            <a:srgbClr val="005596"/>
          </a:solidFill>
          <a:ln w="9525">
            <a:solidFill>
              <a:srgbClr val="000000"/>
            </a:solidFill>
            <a:miter lim="800000"/>
            <a:headEnd/>
            <a:tailEnd/>
          </a:ln>
        </p:spPr>
        <p:txBody>
          <a:bodyPr/>
          <a:lstStyle/>
          <a:p>
            <a:pPr eaLnBrk="0" fontAlgn="auto" hangingPunct="0">
              <a:spcBef>
                <a:spcPts val="0"/>
              </a:spcBef>
              <a:spcAft>
                <a:spcPts val="0"/>
              </a:spcAft>
              <a:defRPr/>
            </a:pPr>
            <a:endParaRPr lang="en-US" sz="600" kern="0" dirty="0">
              <a:solidFill>
                <a:srgbClr val="000000"/>
              </a:solidFill>
              <a:latin typeface="Arial" charset="0"/>
              <a:ea typeface="ＭＳ Ｐゴシック" pitchFamily="34" charset="-128"/>
              <a:cs typeface="+mn-cs"/>
            </a:endParaRPr>
          </a:p>
        </p:txBody>
      </p:sp>
    </p:spTree>
    <p:extLst>
      <p:ext uri="{BB962C8B-B14F-4D97-AF65-F5344CB8AC3E}">
        <p14:creationId xmlns:p14="http://schemas.microsoft.com/office/powerpoint/2010/main" val="5934216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384175"/>
            <a:ext cx="6867525" cy="1143000"/>
          </a:xfrm>
        </p:spPr>
        <p:txBody>
          <a:bodyPr/>
          <a:lstStyle/>
          <a:p>
            <a:pPr eaLnBrk="1" hangingPunct="1"/>
            <a:r>
              <a:rPr lang="en-US">
                <a:latin typeface="Myriad Pro" charset="0"/>
              </a:rPr>
              <a:t>An Incentive Signal</a:t>
            </a:r>
          </a:p>
        </p:txBody>
      </p:sp>
      <p:sp>
        <p:nvSpPr>
          <p:cNvPr id="17410" name="Content Placeholder 2"/>
          <p:cNvSpPr>
            <a:spLocks noGrp="1"/>
          </p:cNvSpPr>
          <p:nvPr>
            <p:ph idx="1"/>
          </p:nvPr>
        </p:nvSpPr>
        <p:spPr>
          <a:xfrm>
            <a:off x="457200" y="1366838"/>
            <a:ext cx="8229600" cy="5324475"/>
          </a:xfrm>
        </p:spPr>
        <p:txBody>
          <a:bodyPr/>
          <a:lstStyle/>
          <a:p>
            <a:pPr marL="0" indent="0" eaLnBrk="1" hangingPunct="1">
              <a:buFont typeface="Arial" charset="0"/>
              <a:buNone/>
            </a:pPr>
            <a:r>
              <a:rPr lang="en-US">
                <a:latin typeface="Adobe Garamond Pro" charset="0"/>
              </a:rPr>
              <a:t>Predict and share a dynamic, price-like signal—the unit cost of energy needed to supply demand at this node using the least costly local generation resources and imported energy. May include</a:t>
            </a:r>
          </a:p>
          <a:p>
            <a:pPr lvl="1" eaLnBrk="1" hangingPunct="1"/>
            <a:r>
              <a:rPr lang="en-US">
                <a:latin typeface="Adobe Garamond Pro" charset="0"/>
              </a:rPr>
              <a:t>Fuel cost (consider wind vs. fossil vs. hydropower generation)</a:t>
            </a:r>
          </a:p>
          <a:p>
            <a:pPr lvl="1" eaLnBrk="1" hangingPunct="1"/>
            <a:r>
              <a:rPr lang="en-US">
                <a:latin typeface="Adobe Garamond Pro" charset="0"/>
              </a:rPr>
              <a:t>Amortized infrastructure cost</a:t>
            </a:r>
          </a:p>
          <a:p>
            <a:pPr lvl="1" eaLnBrk="1" hangingPunct="1"/>
            <a:r>
              <a:rPr lang="en-US">
                <a:latin typeface="Adobe Garamond Pro" charset="0"/>
              </a:rPr>
              <a:t>Cost impacts of capacity constraints</a:t>
            </a:r>
          </a:p>
          <a:p>
            <a:pPr lvl="1" eaLnBrk="1" hangingPunct="1"/>
            <a:r>
              <a:rPr lang="en-US">
                <a:latin typeface="Adobe Garamond Pro" charset="0"/>
              </a:rPr>
              <a:t>Existing costs from rates, markets, demand charges, etc.</a:t>
            </a:r>
          </a:p>
          <a:p>
            <a:pPr lvl="1" eaLnBrk="1" hangingPunct="1"/>
            <a:r>
              <a:rPr lang="en-US">
                <a:latin typeface="Adobe Garamond Pro" charset="0"/>
              </a:rPr>
              <a:t>Green preferences?</a:t>
            </a:r>
          </a:p>
          <a:p>
            <a:pPr lvl="1" eaLnBrk="1" hangingPunct="1"/>
            <a:r>
              <a:rPr lang="en-US">
                <a:latin typeface="Adobe Garamond Pro" charset="0"/>
              </a:rPr>
              <a:t>Profit?</a:t>
            </a:r>
          </a:p>
          <a:p>
            <a:pPr lvl="1" eaLnBrk="1" hangingPunct="1"/>
            <a:r>
              <a:rPr lang="en-US">
                <a:latin typeface="Adobe Garamond Pro" charset="0"/>
              </a:rPr>
              <a:t>Etc.</a:t>
            </a:r>
          </a:p>
        </p:txBody>
      </p:sp>
      <p:sp>
        <p:nvSpPr>
          <p:cNvPr id="17411" name="TextBox 3"/>
          <p:cNvSpPr txBox="1">
            <a:spLocks noChangeArrowheads="1"/>
          </p:cNvSpPr>
          <p:nvPr/>
        </p:nvSpPr>
        <p:spPr bwMode="auto">
          <a:xfrm>
            <a:off x="3657600" y="4738688"/>
            <a:ext cx="4956175" cy="1200150"/>
          </a:xfrm>
          <a:prstGeom prst="rect">
            <a:avLst/>
          </a:prstGeom>
          <a:noFill/>
          <a:ln w="34925" cmpd="dbl">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u="sng">
                <a:solidFill>
                  <a:schemeClr val="tx2"/>
                </a:solidFill>
              </a:rPr>
              <a:t>Example </a:t>
            </a:r>
            <a:r>
              <a:rPr lang="ja-JP" altLang="en-US" sz="1800" u="sng">
                <a:solidFill>
                  <a:schemeClr val="tx2"/>
                </a:solidFill>
              </a:rPr>
              <a:t>“</a:t>
            </a:r>
            <a:r>
              <a:rPr lang="en-US" altLang="ja-JP" sz="1800" u="sng">
                <a:solidFill>
                  <a:schemeClr val="tx2"/>
                </a:solidFill>
              </a:rPr>
              <a:t>Resource Functions</a:t>
            </a:r>
            <a:r>
              <a:rPr lang="ja-JP" altLang="en-US" sz="1800" u="sng">
                <a:solidFill>
                  <a:schemeClr val="tx2"/>
                </a:solidFill>
              </a:rPr>
              <a:t>”</a:t>
            </a:r>
            <a:r>
              <a:rPr lang="en-US" altLang="ja-JP" sz="1800">
                <a:solidFill>
                  <a:schemeClr val="tx2"/>
                </a:solidFill>
              </a:rPr>
              <a:t>: Wind farm, fossil generation, hydropower, demand charges, transmission constraint, infrastructure, transactive energy, imported energy</a:t>
            </a:r>
            <a:endParaRPr lang="en-US" sz="1800">
              <a:solidFill>
                <a:schemeClr val="tx2"/>
              </a:solidFill>
            </a:endParaRPr>
          </a:p>
        </p:txBody>
      </p:sp>
      <p:sp>
        <p:nvSpPr>
          <p:cNvPr id="1741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9F99AA8-A13A-7241-A0CA-190A3FCCCD2C}" type="slidenum">
              <a:rPr lang="en-US" sz="1100">
                <a:solidFill>
                  <a:srgbClr val="7F7F7F"/>
                </a:solidFill>
                <a:latin typeface="Myriad Pro" charset="0"/>
              </a:rPr>
              <a:pPr eaLnBrk="1" hangingPunct="1"/>
              <a:t>18</a:t>
            </a:fld>
            <a:endParaRPr lang="en-US" sz="1100">
              <a:solidFill>
                <a:srgbClr val="7F7F7F"/>
              </a:solidFill>
              <a:latin typeface="Myriad Pro" charset="0"/>
            </a:endParaRPr>
          </a:p>
        </p:txBody>
      </p:sp>
    </p:spTree>
    <p:extLst>
      <p:ext uri="{BB962C8B-B14F-4D97-AF65-F5344CB8AC3E}">
        <p14:creationId xmlns:p14="http://schemas.microsoft.com/office/powerpoint/2010/main" val="14953285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384175"/>
            <a:ext cx="6867525" cy="1143000"/>
          </a:xfrm>
        </p:spPr>
        <p:txBody>
          <a:bodyPr/>
          <a:lstStyle/>
          <a:p>
            <a:pPr eaLnBrk="1" hangingPunct="1"/>
            <a:r>
              <a:rPr lang="en-US">
                <a:latin typeface="Myriad Pro" charset="0"/>
              </a:rPr>
              <a:t>A Feedback Signal</a:t>
            </a:r>
          </a:p>
        </p:txBody>
      </p:sp>
      <p:sp>
        <p:nvSpPr>
          <p:cNvPr id="18434" name="Content Placeholder 2"/>
          <p:cNvSpPr>
            <a:spLocks noGrp="1"/>
          </p:cNvSpPr>
          <p:nvPr>
            <p:ph idx="1"/>
          </p:nvPr>
        </p:nvSpPr>
        <p:spPr>
          <a:xfrm>
            <a:off x="457200" y="1366838"/>
            <a:ext cx="8229600" cy="5400675"/>
          </a:xfrm>
        </p:spPr>
        <p:txBody>
          <a:bodyPr/>
          <a:lstStyle/>
          <a:p>
            <a:pPr marL="0" indent="0" eaLnBrk="1" hangingPunct="1">
              <a:buFont typeface="Arial" charset="0"/>
              <a:buNone/>
            </a:pPr>
            <a:r>
              <a:rPr lang="en-US">
                <a:latin typeface="Adobe Garamond Pro" charset="0"/>
              </a:rPr>
              <a:t>Predict and send dynamic feedback signal—power predicted between this node and a neighbor node based on local price-like signal and other local conditions. May include</a:t>
            </a:r>
          </a:p>
          <a:p>
            <a:pPr lvl="1" eaLnBrk="1" hangingPunct="1"/>
            <a:r>
              <a:rPr lang="en-US">
                <a:latin typeface="Adobe Garamond Pro" charset="0"/>
              </a:rPr>
              <a:t>Inelastic and elastic load components</a:t>
            </a:r>
          </a:p>
          <a:p>
            <a:pPr lvl="1" eaLnBrk="1" hangingPunct="1"/>
            <a:r>
              <a:rPr lang="en-US">
                <a:latin typeface="Adobe Garamond Pro" charset="0"/>
              </a:rPr>
              <a:t>Weather impacts (e.g., ambient temperature, wind, insolation)</a:t>
            </a:r>
          </a:p>
          <a:p>
            <a:pPr lvl="1" eaLnBrk="1" hangingPunct="1"/>
            <a:r>
              <a:rPr lang="en-US">
                <a:latin typeface="Adobe Garamond Pro" charset="0"/>
              </a:rPr>
              <a:t>Occupancy impacts</a:t>
            </a:r>
          </a:p>
          <a:p>
            <a:pPr lvl="1" eaLnBrk="1" hangingPunct="1"/>
            <a:r>
              <a:rPr lang="en-US">
                <a:latin typeface="Adobe Garamond Pro" charset="0"/>
              </a:rPr>
              <a:t>Energy storage control</a:t>
            </a:r>
          </a:p>
          <a:p>
            <a:pPr lvl="1" eaLnBrk="1" hangingPunct="1"/>
            <a:r>
              <a:rPr lang="en-US">
                <a:latin typeface="Adobe Garamond Pro" charset="0"/>
              </a:rPr>
              <a:t>Local practices, policies, and preferences</a:t>
            </a:r>
          </a:p>
          <a:p>
            <a:pPr lvl="1" eaLnBrk="1" hangingPunct="1"/>
            <a:r>
              <a:rPr lang="en-US">
                <a:latin typeface="Adobe Garamond Pro" charset="0"/>
              </a:rPr>
              <a:t>Effects of demand response actions</a:t>
            </a:r>
          </a:p>
          <a:p>
            <a:pPr lvl="1" eaLnBrk="1" hangingPunct="1"/>
            <a:r>
              <a:rPr lang="en-US">
                <a:latin typeface="Adobe Garamond Pro" charset="0"/>
              </a:rPr>
              <a:t>Customer preferences</a:t>
            </a:r>
          </a:p>
          <a:p>
            <a:pPr lvl="1" eaLnBrk="1" hangingPunct="1"/>
            <a:r>
              <a:rPr lang="en-US">
                <a:latin typeface="Adobe Garamond Pro" charset="0"/>
              </a:rPr>
              <a:t>Predicted behavioral responses (e.g., to portals or in-home displays)</a:t>
            </a:r>
          </a:p>
          <a:p>
            <a:pPr lvl="1" eaLnBrk="1" hangingPunct="1"/>
            <a:r>
              <a:rPr lang="en-US">
                <a:latin typeface="Adobe Garamond Pro" charset="0"/>
              </a:rPr>
              <a:t>Real-time, time-of-use, or event-driven demand responses alike</a:t>
            </a:r>
          </a:p>
          <a:p>
            <a:pPr lvl="1" eaLnBrk="1" hangingPunct="1"/>
            <a:r>
              <a:rPr lang="en-US">
                <a:latin typeface="Adobe Garamond Pro" charset="0"/>
              </a:rPr>
              <a:t>Distributed generation</a:t>
            </a:r>
          </a:p>
          <a:p>
            <a:pPr lvl="1" eaLnBrk="1" hangingPunct="1"/>
            <a:endParaRPr lang="en-US">
              <a:latin typeface="Adobe Garamond Pro" charset="0"/>
            </a:endParaRPr>
          </a:p>
          <a:p>
            <a:pPr marL="0" indent="0" eaLnBrk="1" hangingPunct="1"/>
            <a:endParaRPr lang="en-US">
              <a:latin typeface="Adobe Garamond Pro" charset="0"/>
            </a:endParaRPr>
          </a:p>
        </p:txBody>
      </p:sp>
      <p:sp>
        <p:nvSpPr>
          <p:cNvPr id="18435" name="TextBox 3"/>
          <p:cNvSpPr txBox="1">
            <a:spLocks noChangeArrowheads="1"/>
          </p:cNvSpPr>
          <p:nvPr/>
        </p:nvSpPr>
        <p:spPr bwMode="auto">
          <a:xfrm>
            <a:off x="6065838" y="3808413"/>
            <a:ext cx="2517775" cy="1570037"/>
          </a:xfrm>
          <a:prstGeom prst="rect">
            <a:avLst/>
          </a:prstGeom>
          <a:noFill/>
          <a:ln w="34925" cmpd="dbl">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u="sng">
                <a:solidFill>
                  <a:schemeClr val="tx2"/>
                </a:solidFill>
              </a:rPr>
              <a:t>Example </a:t>
            </a:r>
            <a:r>
              <a:rPr lang="ja-JP" altLang="en-US" sz="1600" u="sng">
                <a:solidFill>
                  <a:schemeClr val="tx2"/>
                </a:solidFill>
              </a:rPr>
              <a:t>“</a:t>
            </a:r>
            <a:r>
              <a:rPr lang="en-US" altLang="ja-JP" sz="1600" u="sng">
                <a:solidFill>
                  <a:schemeClr val="tx2"/>
                </a:solidFill>
              </a:rPr>
              <a:t>Load Functions</a:t>
            </a:r>
            <a:r>
              <a:rPr lang="ja-JP" altLang="en-US" sz="1600" u="sng">
                <a:solidFill>
                  <a:schemeClr val="tx2"/>
                </a:solidFill>
              </a:rPr>
              <a:t>”</a:t>
            </a:r>
            <a:r>
              <a:rPr lang="en-US" altLang="ja-JP" sz="1600">
                <a:solidFill>
                  <a:schemeClr val="tx2"/>
                </a:solidFill>
              </a:rPr>
              <a:t>: Battery storage, bulk inelastic load, building thermostats, water heaters, dynamic voltage control, portals / in-home displays</a:t>
            </a:r>
            <a:endParaRPr lang="en-US" sz="1600">
              <a:solidFill>
                <a:schemeClr val="tx2"/>
              </a:solidFill>
            </a:endParaRPr>
          </a:p>
        </p:txBody>
      </p:sp>
      <p:sp>
        <p:nvSpPr>
          <p:cNvPr id="1843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10C93A8-6CE8-BC49-9262-EB6E9865FF52}" type="slidenum">
              <a:rPr lang="en-US" sz="1100">
                <a:solidFill>
                  <a:srgbClr val="7F7F7F"/>
                </a:solidFill>
                <a:latin typeface="Myriad Pro" charset="0"/>
              </a:rPr>
              <a:pPr eaLnBrk="1" hangingPunct="1"/>
              <a:t>19</a:t>
            </a:fld>
            <a:endParaRPr lang="en-US" sz="1100">
              <a:solidFill>
                <a:srgbClr val="7F7F7F"/>
              </a:solidFill>
              <a:latin typeface="Myriad Pro" charset="0"/>
            </a:endParaRPr>
          </a:p>
        </p:txBody>
      </p:sp>
    </p:spTree>
    <p:extLst>
      <p:ext uri="{BB962C8B-B14F-4D97-AF65-F5344CB8AC3E}">
        <p14:creationId xmlns:p14="http://schemas.microsoft.com/office/powerpoint/2010/main" val="35225184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Challenges &amp; Opportunities Facing the Power Grid</a:t>
            </a:r>
            <a:endParaRPr lang="en-US" dirty="0"/>
          </a:p>
        </p:txBody>
      </p:sp>
      <p:sp>
        <p:nvSpPr>
          <p:cNvPr id="3" name="Content Placeholder 2"/>
          <p:cNvSpPr>
            <a:spLocks noGrp="1"/>
          </p:cNvSpPr>
          <p:nvPr>
            <p:ph idx="1"/>
          </p:nvPr>
        </p:nvSpPr>
        <p:spPr/>
        <p:txBody>
          <a:bodyPr>
            <a:normAutofit fontScale="92500" lnSpcReduction="10000"/>
          </a:bodyPr>
          <a:lstStyle/>
          <a:p>
            <a:pPr marL="0" indent="0">
              <a:lnSpc>
                <a:spcPct val="100000"/>
              </a:lnSpc>
              <a:buNone/>
            </a:pPr>
            <a:r>
              <a:rPr lang="en-US" b="1" dirty="0" smtClean="0"/>
              <a:t>The challenges we face are significant …</a:t>
            </a:r>
            <a:endParaRPr lang="en-US" b="1" dirty="0"/>
          </a:p>
          <a:p>
            <a:pPr lvl="0">
              <a:lnSpc>
                <a:spcPct val="100000"/>
              </a:lnSpc>
            </a:pPr>
            <a:r>
              <a:rPr lang="en-US" sz="2200" dirty="0"/>
              <a:t>Increase asset utilization</a:t>
            </a:r>
          </a:p>
          <a:p>
            <a:pPr lvl="0">
              <a:lnSpc>
                <a:spcPct val="100000"/>
              </a:lnSpc>
            </a:pPr>
            <a:r>
              <a:rPr lang="en-US" sz="2200" dirty="0"/>
              <a:t>Integrate renewables and low-carbon sources</a:t>
            </a:r>
          </a:p>
          <a:p>
            <a:pPr lvl="0">
              <a:lnSpc>
                <a:spcPct val="100000"/>
              </a:lnSpc>
            </a:pPr>
            <a:r>
              <a:rPr lang="en-US" sz="2200" dirty="0"/>
              <a:t>Maintain and increase reliability</a:t>
            </a:r>
          </a:p>
          <a:p>
            <a:pPr lvl="0">
              <a:lnSpc>
                <a:spcPct val="100000"/>
              </a:lnSpc>
            </a:pPr>
            <a:r>
              <a:rPr lang="en-US" sz="2200" dirty="0"/>
              <a:t>Keep costs as low as possible</a:t>
            </a:r>
          </a:p>
          <a:p>
            <a:pPr lvl="0">
              <a:lnSpc>
                <a:spcPct val="100000"/>
              </a:lnSpc>
            </a:pPr>
            <a:r>
              <a:rPr lang="en-US" sz="2200" dirty="0" smtClean="0"/>
              <a:t>Accommodate </a:t>
            </a:r>
            <a:r>
              <a:rPr lang="en-US" sz="2200" dirty="0"/>
              <a:t>p</a:t>
            </a:r>
            <a:r>
              <a:rPr lang="en-US" sz="2200" dirty="0" smtClean="0"/>
              <a:t>otential </a:t>
            </a:r>
            <a:r>
              <a:rPr lang="en-US" sz="2200" dirty="0"/>
              <a:t>electrification of transportation </a:t>
            </a:r>
            <a:r>
              <a:rPr lang="en-US" sz="2200" dirty="0" smtClean="0"/>
              <a:t>(&amp; </a:t>
            </a:r>
            <a:r>
              <a:rPr lang="en-US" sz="2200" dirty="0"/>
              <a:t>other end uses)</a:t>
            </a:r>
          </a:p>
          <a:p>
            <a:pPr marL="0" indent="0">
              <a:lnSpc>
                <a:spcPct val="100000"/>
              </a:lnSpc>
              <a:spcBef>
                <a:spcPts val="1800"/>
              </a:spcBef>
              <a:buNone/>
            </a:pPr>
            <a:r>
              <a:rPr lang="en-US" b="1" dirty="0" smtClean="0"/>
              <a:t>So is the opportunity presented by smart grid …</a:t>
            </a:r>
            <a:endParaRPr lang="en-US" b="1" dirty="0"/>
          </a:p>
          <a:p>
            <a:pPr lvl="0">
              <a:lnSpc>
                <a:spcPct val="100000"/>
              </a:lnSpc>
            </a:pPr>
            <a:r>
              <a:rPr lang="en-US" sz="2200" dirty="0"/>
              <a:t>Fully engage </a:t>
            </a:r>
            <a:r>
              <a:rPr lang="en-US" sz="2200" u="sng" dirty="0"/>
              <a:t>all</a:t>
            </a:r>
            <a:r>
              <a:rPr lang="en-US" sz="2200" dirty="0"/>
              <a:t> resources at </a:t>
            </a:r>
            <a:r>
              <a:rPr lang="en-US" sz="2200" u="sng" dirty="0"/>
              <a:t>al</a:t>
            </a:r>
            <a:r>
              <a:rPr lang="en-US" sz="2200" dirty="0"/>
              <a:t>l levels of the system to meet these </a:t>
            </a:r>
            <a:r>
              <a:rPr lang="en-US" sz="2200" dirty="0" smtClean="0"/>
              <a:t>challenges:  the fundamental purpose of transactive control &amp; coordination</a:t>
            </a:r>
            <a:endParaRPr lang="en-US" sz="2200" dirty="0"/>
          </a:p>
          <a:p>
            <a:pPr lvl="1">
              <a:lnSpc>
                <a:spcPct val="100000"/>
              </a:lnSpc>
            </a:pPr>
            <a:r>
              <a:rPr lang="en-US" dirty="0"/>
              <a:t>Coordinate new distributed smart grid assets (demand response, distributed generation &amp; storage)</a:t>
            </a:r>
          </a:p>
          <a:p>
            <a:pPr lvl="1">
              <a:lnSpc>
                <a:spcPct val="100000"/>
              </a:lnSpc>
            </a:pPr>
            <a:r>
              <a:rPr lang="en-US" dirty="0"/>
              <a:t>Seamlessly integrate their use in conjunction </a:t>
            </a:r>
            <a:r>
              <a:rPr lang="en-US" dirty="0" smtClean="0"/>
              <a:t/>
            </a:r>
            <a:br>
              <a:rPr lang="en-US" dirty="0" smtClean="0"/>
            </a:br>
            <a:r>
              <a:rPr lang="en-US" dirty="0" smtClean="0"/>
              <a:t>with traditional </a:t>
            </a:r>
            <a:r>
              <a:rPr lang="en-US" dirty="0"/>
              <a:t>grid assets</a:t>
            </a:r>
          </a:p>
          <a:p>
            <a:pPr>
              <a:lnSpc>
                <a:spcPct val="100000"/>
              </a:lnSpc>
            </a:pPr>
            <a:endParaRPr lang="en-US" dirty="0"/>
          </a:p>
          <a:p>
            <a:pPr marL="914400" lvl="1" indent="-457200">
              <a:lnSpc>
                <a:spcPct val="100000"/>
              </a:lnSpc>
              <a:buFont typeface="+mj-lt"/>
              <a:buAutoNum type="arabicPeriod"/>
            </a:pPr>
            <a:endParaRPr lang="en-US" dirty="0"/>
          </a:p>
        </p:txBody>
      </p:sp>
      <p:sp>
        <p:nvSpPr>
          <p:cNvPr id="5" name="Slide Number Placeholder 4"/>
          <p:cNvSpPr>
            <a:spLocks noGrp="1"/>
          </p:cNvSpPr>
          <p:nvPr>
            <p:ph type="sldNum" sz="quarter" idx="10"/>
          </p:nvPr>
        </p:nvSpPr>
        <p:spPr/>
        <p:txBody>
          <a:bodyPr/>
          <a:lstStyle/>
          <a:p>
            <a:pPr>
              <a:defRPr/>
            </a:pPr>
            <a:fld id="{CDA26B51-2F68-4AE9-BCCC-283B5EC24669}" type="slidenum">
              <a:rPr lang="en-US" smtClean="0">
                <a:solidFill>
                  <a:prstClr val="black">
                    <a:lumMod val="50000"/>
                    <a:lumOff val="50000"/>
                  </a:prstClr>
                </a:solidFill>
              </a:rPr>
              <a:pPr>
                <a:defRPr/>
              </a:pPr>
              <a:t>2</a:t>
            </a:fld>
            <a:endParaRPr lang="en-US" dirty="0">
              <a:solidFill>
                <a:prstClr val="black">
                  <a:lumMod val="50000"/>
                  <a:lumOff val="50000"/>
                </a:prstClr>
              </a:solidFill>
            </a:endParaRPr>
          </a:p>
        </p:txBody>
      </p:sp>
    </p:spTree>
    <p:extLst>
      <p:ext uri="{BB962C8B-B14F-4D97-AF65-F5344CB8AC3E}">
        <p14:creationId xmlns:p14="http://schemas.microsoft.com/office/powerpoint/2010/main" val="11925029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384175"/>
            <a:ext cx="6867525" cy="1143000"/>
          </a:xfrm>
        </p:spPr>
        <p:txBody>
          <a:bodyPr/>
          <a:lstStyle/>
          <a:p>
            <a:pPr eaLnBrk="1" hangingPunct="1"/>
            <a:r>
              <a:rPr lang="en-US">
                <a:latin typeface="Myriad Pro" charset="0"/>
              </a:rPr>
              <a:t>Transactive Node Inputs &amp; Outputs</a:t>
            </a:r>
          </a:p>
        </p:txBody>
      </p:sp>
      <p:sp>
        <p:nvSpPr>
          <p:cNvPr id="2048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7AFDCF3-2E92-514C-9B7F-E384865484E2}" type="slidenum">
              <a:rPr lang="en-US" sz="1100">
                <a:solidFill>
                  <a:srgbClr val="7F7F7F"/>
                </a:solidFill>
                <a:latin typeface="Myriad Pro" charset="0"/>
              </a:rPr>
              <a:pPr eaLnBrk="1" hangingPunct="1"/>
              <a:t>20</a:t>
            </a:fld>
            <a:endParaRPr lang="en-US" sz="1100">
              <a:solidFill>
                <a:srgbClr val="7F7F7F"/>
              </a:solidFill>
              <a:latin typeface="Myriad Pro"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2925" y="1244600"/>
            <a:ext cx="798195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Rectangle 4"/>
          <p:cNvSpPr>
            <a:spLocks noChangeArrowheads="1"/>
          </p:cNvSpPr>
          <p:nvPr/>
        </p:nvSpPr>
        <p:spPr bwMode="auto">
          <a:xfrm>
            <a:off x="563563" y="5722938"/>
            <a:ext cx="8255000" cy="954087"/>
          </a:xfrm>
          <a:prstGeom prst="rect">
            <a:avLst/>
          </a:prstGeom>
          <a:noFill/>
          <a:ln w="34925" cmpd="dbl">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2800" dirty="0">
                <a:solidFill>
                  <a:schemeClr val="tx2"/>
                </a:solidFill>
              </a:rPr>
              <a:t>The system is distributed, predictive, scalable, and its signals track the energy that it represents.</a:t>
            </a:r>
          </a:p>
        </p:txBody>
      </p:sp>
    </p:spTree>
    <p:extLst>
      <p:ext uri="{BB962C8B-B14F-4D97-AF65-F5344CB8AC3E}">
        <p14:creationId xmlns:p14="http://schemas.microsoft.com/office/powerpoint/2010/main" val="32606217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Transactive Control – Electric Vehicle Charging Example</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55494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Example – Local Electric Vehicle Charging</a:t>
            </a:r>
            <a:endParaRPr lang="en-US" dirty="0"/>
          </a:p>
        </p:txBody>
      </p:sp>
      <p:sp>
        <p:nvSpPr>
          <p:cNvPr id="3" name="Content Placeholder 2"/>
          <p:cNvSpPr>
            <a:spLocks noGrp="1"/>
          </p:cNvSpPr>
          <p:nvPr>
            <p:ph idx="1"/>
          </p:nvPr>
        </p:nvSpPr>
        <p:spPr/>
        <p:txBody>
          <a:bodyPr>
            <a:normAutofit/>
          </a:bodyPr>
          <a:lstStyle/>
          <a:p>
            <a:r>
              <a:rPr lang="en-US" dirty="0" smtClean="0">
                <a:latin typeface="+mn-lt"/>
              </a:rPr>
              <a:t>Imagine the following situation:</a:t>
            </a:r>
          </a:p>
          <a:p>
            <a:pPr lvl="1"/>
            <a:r>
              <a:rPr lang="en-US" dirty="0" smtClean="0">
                <a:latin typeface="+mn-lt"/>
              </a:rPr>
              <a:t>Three neighbors with electric vehicles and different charging strategies</a:t>
            </a:r>
          </a:p>
          <a:p>
            <a:pPr lvl="1"/>
            <a:r>
              <a:rPr lang="en-US" dirty="0" smtClean="0">
                <a:latin typeface="+mn-lt"/>
              </a:rPr>
              <a:t>All three fed by same distribution transformer</a:t>
            </a:r>
          </a:p>
          <a:p>
            <a:pPr lvl="1"/>
            <a:r>
              <a:rPr lang="en-US" dirty="0" smtClean="0">
                <a:latin typeface="+mn-lt"/>
              </a:rPr>
              <a:t>All three come home and want to do a fast charge at the same time!</a:t>
            </a:r>
          </a:p>
          <a:p>
            <a:r>
              <a:rPr lang="en-US" dirty="0" smtClean="0">
                <a:latin typeface="+mn-lt"/>
              </a:rPr>
              <a:t>Problem – transformer is overloaded if all three fast charge at the same time</a:t>
            </a:r>
          </a:p>
          <a:p>
            <a:r>
              <a:rPr lang="en-US" dirty="0" smtClean="0">
                <a:latin typeface="+mn-lt"/>
              </a:rPr>
              <a:t>Transactive control solution – </a:t>
            </a:r>
          </a:p>
          <a:p>
            <a:pPr lvl="1"/>
            <a:r>
              <a:rPr lang="en-US" dirty="0" smtClean="0">
                <a:latin typeface="+mn-lt"/>
              </a:rPr>
              <a:t>Transformer sees in feedback signal that all three plan to fast charge</a:t>
            </a:r>
          </a:p>
          <a:p>
            <a:pPr lvl="1"/>
            <a:r>
              <a:rPr lang="en-US" dirty="0" smtClean="0">
                <a:latin typeface="+mn-lt"/>
              </a:rPr>
              <a:t>Transformer raises value of incentive signal during planned charging time to reflect decreased transformer life</a:t>
            </a:r>
          </a:p>
          <a:p>
            <a:pPr lvl="1"/>
            <a:r>
              <a:rPr lang="en-US" dirty="0" smtClean="0">
                <a:latin typeface="+mn-lt"/>
              </a:rPr>
              <a:t>Smart chargers and transformer “negotiate” through TIS and TFS until an acceptable solution is found</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CDA26B51-2F68-4AE9-BCCC-283B5EC24669}" type="slidenum">
              <a:rPr lang="en-US">
                <a:solidFill>
                  <a:prstClr val="black">
                    <a:lumMod val="50000"/>
                    <a:lumOff val="50000"/>
                  </a:prstClr>
                </a:solidFill>
              </a:rPr>
              <a:pPr>
                <a:defRPr/>
              </a:pPr>
              <a:t>22</a:t>
            </a:fld>
            <a:endParaRPr lang="en-US" dirty="0">
              <a:solidFill>
                <a:prstClr val="black">
                  <a:lumMod val="50000"/>
                  <a:lumOff val="50000"/>
                </a:prstClr>
              </a:solidFill>
            </a:endParaRPr>
          </a:p>
        </p:txBody>
      </p:sp>
    </p:spTree>
    <p:extLst>
      <p:ext uri="{BB962C8B-B14F-4D97-AF65-F5344CB8AC3E}">
        <p14:creationId xmlns:p14="http://schemas.microsoft.com/office/powerpoint/2010/main" val="9184985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Example</a:t>
            </a:r>
            <a:endParaRPr lang="en-US" dirty="0"/>
          </a:p>
        </p:txBody>
      </p:sp>
      <p:sp>
        <p:nvSpPr>
          <p:cNvPr id="8" name="Parallelogram 7"/>
          <p:cNvSpPr/>
          <p:nvPr/>
        </p:nvSpPr>
        <p:spPr>
          <a:xfrm>
            <a:off x="5913639" y="2174824"/>
            <a:ext cx="3336133" cy="1350741"/>
          </a:xfrm>
          <a:prstGeom prst="parallelogram">
            <a:avLst>
              <a:gd name="adj" fmla="val 115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latin typeface="Calibri"/>
            </a:endParaRPr>
          </a:p>
        </p:txBody>
      </p:sp>
      <p:sp>
        <p:nvSpPr>
          <p:cNvPr id="7" name="Parallelogram 6"/>
          <p:cNvSpPr/>
          <p:nvPr/>
        </p:nvSpPr>
        <p:spPr>
          <a:xfrm>
            <a:off x="5197186" y="3651629"/>
            <a:ext cx="3346133" cy="1341215"/>
          </a:xfrm>
          <a:prstGeom prst="parallelogram">
            <a:avLst>
              <a:gd name="adj" fmla="val 115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latin typeface="Calibri"/>
            </a:endParaRPr>
          </a:p>
        </p:txBody>
      </p:sp>
      <p:sp>
        <p:nvSpPr>
          <p:cNvPr id="9" name="Parallelogram 8"/>
          <p:cNvSpPr/>
          <p:nvPr/>
        </p:nvSpPr>
        <p:spPr>
          <a:xfrm>
            <a:off x="2511134" y="3691097"/>
            <a:ext cx="3228976" cy="1306157"/>
          </a:xfrm>
          <a:prstGeom prst="parallelogram">
            <a:avLst>
              <a:gd name="adj" fmla="val 115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latin typeface="Calibri"/>
            </a:endParaRPr>
          </a:p>
        </p:txBody>
      </p:sp>
      <p:pic>
        <p:nvPicPr>
          <p:cNvPr id="10" name="Picture 4" descr="C:\Users\D3A406\AppData\Local\Microsoft\Windows\Temporary Internet Files\Content.IE5\KK8A213T\MP900437319[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616459" y="3318003"/>
            <a:ext cx="960120" cy="680596"/>
          </a:xfrm>
          <a:prstGeom prst="rect">
            <a:avLst/>
          </a:prstGeom>
          <a:solidFill>
            <a:schemeClr val="bg1">
              <a:lumMod val="75000"/>
            </a:schemeClr>
          </a:solidFill>
        </p:spPr>
      </p:pic>
      <p:pic>
        <p:nvPicPr>
          <p:cNvPr id="11" name="Picture 9" descr="C:\Users\D3A406\AppData\Local\Microsoft\Windows\Temporary Internet Files\Content.IE5\8XCKUFVD\MC900433918[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3971" y="3954268"/>
            <a:ext cx="1495361" cy="128173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5907833" y="2744725"/>
            <a:ext cx="885413" cy="1095786"/>
            <a:chOff x="4742621" y="3644882"/>
            <a:chExt cx="2617971" cy="2936910"/>
          </a:xfrm>
        </p:grpSpPr>
        <p:pic>
          <p:nvPicPr>
            <p:cNvPr id="14" name="Picture 12" descr="C:\Users\D3A406\AppData\Local\Microsoft\Windows\Temporary Internet Files\Content.IE5\YSLQFNVI\MC900156035[1].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42621" y="3644882"/>
              <a:ext cx="2487276" cy="2936910"/>
            </a:xfrm>
            <a:prstGeom prst="rect">
              <a:avLst/>
            </a:prstGeom>
            <a:noFill/>
            <a:extLst>
              <a:ext uri="{909E8E84-426E-40dd-AFC4-6F175D3DCCD1}">
                <a14:hiddenFill xmlns:a14="http://schemas.microsoft.com/office/drawing/2010/main">
                  <a:solidFill>
                    <a:srgbClr val="FFFFFF"/>
                  </a:solidFill>
                </a14:hiddenFill>
              </a:ext>
            </a:extLst>
          </p:spPr>
        </p:pic>
        <p:sp>
          <p:nvSpPr>
            <p:cNvPr id="15" name="Parallelogram 14"/>
            <p:cNvSpPr/>
            <p:nvPr/>
          </p:nvSpPr>
          <p:spPr>
            <a:xfrm rot="20885921">
              <a:off x="5969611" y="4480776"/>
              <a:ext cx="1390981" cy="1498754"/>
            </a:xfrm>
            <a:prstGeom prst="parallelogram">
              <a:avLst>
                <a:gd name="adj" fmla="val 278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latin typeface="Calibri"/>
              </a:endParaRPr>
            </a:p>
          </p:txBody>
        </p:sp>
      </p:grpSp>
      <p:pic>
        <p:nvPicPr>
          <p:cNvPr id="17" name="Picture 4" descr="C:\Users\D3A406\AppData\Local\Microsoft\Windows\Temporary Internet Files\Content.IE5\KK8A213T\MP900437319[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197186" y="3350799"/>
            <a:ext cx="960120" cy="680596"/>
          </a:xfrm>
          <a:prstGeom prst="rect">
            <a:avLst/>
          </a:prstGeom>
          <a:solidFill>
            <a:schemeClr val="bg1">
              <a:lumMod val="75000"/>
            </a:schemeClr>
          </a:solidFill>
        </p:spPr>
      </p:pic>
      <p:pic>
        <p:nvPicPr>
          <p:cNvPr id="18" name="Picture 4" descr="C:\Users\D3A406\AppData\Local\Microsoft\Windows\Temporary Internet Files\Content.IE5\KK8A213T\MP900437319[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855066" y="3445439"/>
            <a:ext cx="960120" cy="680596"/>
          </a:xfrm>
          <a:prstGeom prst="rect">
            <a:avLst/>
          </a:prstGeom>
          <a:solidFill>
            <a:schemeClr val="bg1">
              <a:lumMod val="75000"/>
            </a:schemeClr>
          </a:solidFill>
        </p:spPr>
      </p:pic>
      <p:pic>
        <p:nvPicPr>
          <p:cNvPr id="21" name="Picture 9" descr="C:\Users\D3A406\AppData\Local\Microsoft\Windows\Temporary Internet Files\Content.IE5\8XCKUFVD\MC900433918[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55129" y="3961411"/>
            <a:ext cx="1495361" cy="12817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descr="C:\Users\D3A406\AppData\Local\Microsoft\Windows\Temporary Internet Files\Content.IE5\8XCKUFVD\MC900433918[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50490" y="3961411"/>
            <a:ext cx="1495361" cy="1281738"/>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a:off x="719998" y="2720434"/>
            <a:ext cx="5792922" cy="861022"/>
            <a:chOff x="-965487" y="1108988"/>
            <a:chExt cx="5792922" cy="861022"/>
          </a:xfrm>
        </p:grpSpPr>
        <p:sp>
          <p:nvSpPr>
            <p:cNvPr id="24" name="Arc 23"/>
            <p:cNvSpPr/>
            <p:nvPr/>
          </p:nvSpPr>
          <p:spPr>
            <a:xfrm rot="21344144" flipV="1">
              <a:off x="-965487" y="1108988"/>
              <a:ext cx="5640520" cy="708622"/>
            </a:xfrm>
            <a:prstGeom prst="arc">
              <a:avLst>
                <a:gd name="adj1" fmla="val 11174561"/>
                <a:gd name="adj2" fmla="val 2141751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a:solidFill>
                  <a:prstClr val="black"/>
                </a:solidFill>
                <a:latin typeface="Calibri"/>
              </a:endParaRPr>
            </a:p>
          </p:txBody>
        </p:sp>
        <p:sp>
          <p:nvSpPr>
            <p:cNvPr id="25" name="Arc 24"/>
            <p:cNvSpPr/>
            <p:nvPr/>
          </p:nvSpPr>
          <p:spPr>
            <a:xfrm rot="21344144" flipV="1">
              <a:off x="-813087" y="1261388"/>
              <a:ext cx="5640520" cy="708622"/>
            </a:xfrm>
            <a:prstGeom prst="arc">
              <a:avLst>
                <a:gd name="adj1" fmla="val 11174561"/>
                <a:gd name="adj2" fmla="val 2141751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a:solidFill>
                  <a:prstClr val="black"/>
                </a:solidFill>
                <a:latin typeface="Calibri"/>
              </a:endParaRPr>
            </a:p>
          </p:txBody>
        </p:sp>
        <p:sp>
          <p:nvSpPr>
            <p:cNvPr id="26" name="Arc 25"/>
            <p:cNvSpPr/>
            <p:nvPr/>
          </p:nvSpPr>
          <p:spPr>
            <a:xfrm rot="21344144" flipV="1">
              <a:off x="-813085" y="1182989"/>
              <a:ext cx="5640520" cy="708622"/>
            </a:xfrm>
            <a:prstGeom prst="arc">
              <a:avLst>
                <a:gd name="adj1" fmla="val 11174561"/>
                <a:gd name="adj2" fmla="val 2141751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a:solidFill>
                  <a:prstClr val="black"/>
                </a:solidFill>
                <a:latin typeface="Calibri"/>
              </a:endParaRPr>
            </a:p>
          </p:txBody>
        </p:sp>
      </p:grpSp>
      <p:sp>
        <p:nvSpPr>
          <p:cNvPr id="27" name="Arc 26"/>
          <p:cNvSpPr/>
          <p:nvPr/>
        </p:nvSpPr>
        <p:spPr>
          <a:xfrm flipV="1">
            <a:off x="1001335" y="1527366"/>
            <a:ext cx="5230248" cy="2723059"/>
          </a:xfrm>
          <a:prstGeom prst="arc">
            <a:avLst>
              <a:gd name="adj1" fmla="val 15629059"/>
              <a:gd name="adj2" fmla="val 2134121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a:solidFill>
                <a:prstClr val="black"/>
              </a:solidFill>
              <a:latin typeface="Calibri"/>
            </a:endParaRPr>
          </a:p>
        </p:txBody>
      </p:sp>
      <p:sp>
        <p:nvSpPr>
          <p:cNvPr id="28" name="Arc 27"/>
          <p:cNvSpPr/>
          <p:nvPr/>
        </p:nvSpPr>
        <p:spPr>
          <a:xfrm flipV="1">
            <a:off x="3816509" y="1728774"/>
            <a:ext cx="2415074" cy="2570661"/>
          </a:xfrm>
          <a:prstGeom prst="arc">
            <a:avLst>
              <a:gd name="adj1" fmla="val 15629059"/>
              <a:gd name="adj2" fmla="val 2134121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a:solidFill>
                <a:prstClr val="black"/>
              </a:solidFill>
              <a:latin typeface="Calibri"/>
            </a:endParaRPr>
          </a:p>
        </p:txBody>
      </p:sp>
      <p:sp>
        <p:nvSpPr>
          <p:cNvPr id="29" name="Arc 28"/>
          <p:cNvSpPr/>
          <p:nvPr/>
        </p:nvSpPr>
        <p:spPr>
          <a:xfrm flipV="1">
            <a:off x="5127401" y="1932944"/>
            <a:ext cx="1225417" cy="2418262"/>
          </a:xfrm>
          <a:prstGeom prst="arc">
            <a:avLst>
              <a:gd name="adj1" fmla="val 16492560"/>
              <a:gd name="adj2" fmla="val 2134121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a:solidFill>
                <a:prstClr val="black"/>
              </a:solidFill>
              <a:latin typeface="Calibri"/>
            </a:endParaRPr>
          </a:p>
        </p:txBody>
      </p:sp>
      <p:sp>
        <p:nvSpPr>
          <p:cNvPr id="37" name="TextBox 36"/>
          <p:cNvSpPr txBox="1"/>
          <p:nvPr/>
        </p:nvSpPr>
        <p:spPr>
          <a:xfrm>
            <a:off x="2083037" y="5260083"/>
            <a:ext cx="1216086" cy="646331"/>
          </a:xfrm>
          <a:prstGeom prst="rect">
            <a:avLst/>
          </a:prstGeom>
          <a:noFill/>
        </p:spPr>
        <p:txBody>
          <a:bodyPr wrap="none" rtlCol="0">
            <a:spAutoFit/>
          </a:bodyPr>
          <a:lstStyle/>
          <a:p>
            <a:r>
              <a:rPr lang="en-US" dirty="0" smtClean="0"/>
              <a:t>House 1:</a:t>
            </a:r>
          </a:p>
          <a:p>
            <a:r>
              <a:rPr lang="en-US" dirty="0" smtClean="0"/>
              <a:t>I’m flexible</a:t>
            </a:r>
            <a:endParaRPr lang="en-US" dirty="0"/>
          </a:p>
        </p:txBody>
      </p:sp>
      <p:sp>
        <p:nvSpPr>
          <p:cNvPr id="38" name="TextBox 37"/>
          <p:cNvSpPr txBox="1"/>
          <p:nvPr/>
        </p:nvSpPr>
        <p:spPr>
          <a:xfrm>
            <a:off x="3710143" y="5293950"/>
            <a:ext cx="1487043" cy="646331"/>
          </a:xfrm>
          <a:prstGeom prst="rect">
            <a:avLst/>
          </a:prstGeom>
          <a:noFill/>
        </p:spPr>
        <p:txBody>
          <a:bodyPr wrap="none" rtlCol="0">
            <a:spAutoFit/>
          </a:bodyPr>
          <a:lstStyle/>
          <a:p>
            <a:r>
              <a:rPr lang="en-US" dirty="0" smtClean="0"/>
              <a:t>House 2:</a:t>
            </a:r>
          </a:p>
          <a:p>
            <a:r>
              <a:rPr lang="en-US" dirty="0" smtClean="0"/>
              <a:t>I want it now!</a:t>
            </a:r>
            <a:endParaRPr lang="en-US" dirty="0"/>
          </a:p>
        </p:txBody>
      </p:sp>
      <p:sp>
        <p:nvSpPr>
          <p:cNvPr id="39" name="TextBox 38"/>
          <p:cNvSpPr txBox="1"/>
          <p:nvPr/>
        </p:nvSpPr>
        <p:spPr>
          <a:xfrm>
            <a:off x="5350490" y="5310884"/>
            <a:ext cx="2095445" cy="646331"/>
          </a:xfrm>
          <a:prstGeom prst="rect">
            <a:avLst/>
          </a:prstGeom>
          <a:noFill/>
        </p:spPr>
        <p:txBody>
          <a:bodyPr wrap="none" rtlCol="0">
            <a:spAutoFit/>
          </a:bodyPr>
          <a:lstStyle/>
          <a:p>
            <a:r>
              <a:rPr lang="en-US" dirty="0" smtClean="0"/>
              <a:t>House 3:</a:t>
            </a:r>
          </a:p>
          <a:p>
            <a:r>
              <a:rPr lang="en-US" dirty="0" smtClean="0"/>
              <a:t>I’m a bargain </a:t>
            </a:r>
            <a:r>
              <a:rPr lang="en-US" dirty="0"/>
              <a:t>h</a:t>
            </a:r>
            <a:r>
              <a:rPr lang="en-US" dirty="0" smtClean="0"/>
              <a:t>unter</a:t>
            </a:r>
            <a:endParaRPr lang="en-US" dirty="0"/>
          </a:p>
        </p:txBody>
      </p:sp>
    </p:spTree>
    <p:extLst>
      <p:ext uri="{BB962C8B-B14F-4D97-AF65-F5344CB8AC3E}">
        <p14:creationId xmlns:p14="http://schemas.microsoft.com/office/powerpoint/2010/main" val="24951025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Start – house loads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473113453"/>
              </p:ext>
            </p:extLst>
          </p:nvPr>
        </p:nvGraphicFramePr>
        <p:xfrm>
          <a:off x="457200" y="2706624"/>
          <a:ext cx="8686800" cy="3930092"/>
        </p:xfrm>
        <a:graphic>
          <a:graphicData uri="http://schemas.openxmlformats.org/drawingml/2006/chart">
            <c:chart xmlns:c="http://schemas.openxmlformats.org/drawingml/2006/chart" xmlns:r="http://schemas.openxmlformats.org/officeDocument/2006/relationships" r:id="rId2"/>
          </a:graphicData>
        </a:graphic>
      </p:graphicFrame>
      <p:grpSp>
        <p:nvGrpSpPr>
          <p:cNvPr id="39" name="Group 38"/>
          <p:cNvGrpSpPr>
            <a:grpSpLocks noChangeAspect="1"/>
          </p:cNvGrpSpPr>
          <p:nvPr/>
        </p:nvGrpSpPr>
        <p:grpSpPr>
          <a:xfrm>
            <a:off x="2686850" y="-266002"/>
            <a:ext cx="4900683" cy="2972626"/>
            <a:chOff x="719998" y="1527366"/>
            <a:chExt cx="6125853" cy="3715783"/>
          </a:xfrm>
        </p:grpSpPr>
        <p:sp>
          <p:nvSpPr>
            <p:cNvPr id="40" name="Parallelogram 39"/>
            <p:cNvSpPr/>
            <p:nvPr/>
          </p:nvSpPr>
          <p:spPr>
            <a:xfrm>
              <a:off x="2511134" y="3691097"/>
              <a:ext cx="3228976" cy="1306157"/>
            </a:xfrm>
            <a:prstGeom prst="parallelogram">
              <a:avLst>
                <a:gd name="adj" fmla="val 115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latin typeface="Calibri"/>
              </a:endParaRPr>
            </a:p>
          </p:txBody>
        </p:sp>
        <p:pic>
          <p:nvPicPr>
            <p:cNvPr id="41" name="Picture 9" descr="C:\Users\D3A406\AppData\Local\Microsoft\Windows\Temporary Internet Files\Content.IE5\8XCKUFVD\MC900433918[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3971" y="3954268"/>
              <a:ext cx="1495361" cy="1281738"/>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p:cNvGrpSpPr/>
            <p:nvPr/>
          </p:nvGrpSpPr>
          <p:grpSpPr>
            <a:xfrm>
              <a:off x="5907833" y="2744725"/>
              <a:ext cx="885413" cy="1095786"/>
              <a:chOff x="4742621" y="3644882"/>
              <a:chExt cx="2617971" cy="2936910"/>
            </a:xfrm>
          </p:grpSpPr>
          <p:pic>
            <p:nvPicPr>
              <p:cNvPr id="52" name="Picture 12" descr="C:\Users\D3A406\AppData\Local\Microsoft\Windows\Temporary Internet Files\Content.IE5\YSLQFNVI\MC900156035[1].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42621" y="3644882"/>
                <a:ext cx="2487276" cy="2936910"/>
              </a:xfrm>
              <a:prstGeom prst="rect">
                <a:avLst/>
              </a:prstGeom>
              <a:noFill/>
              <a:extLst>
                <a:ext uri="{909E8E84-426E-40dd-AFC4-6F175D3DCCD1}">
                  <a14:hiddenFill xmlns:a14="http://schemas.microsoft.com/office/drawing/2010/main">
                    <a:solidFill>
                      <a:srgbClr val="FFFFFF"/>
                    </a:solidFill>
                  </a14:hiddenFill>
                </a:ext>
              </a:extLst>
            </p:spPr>
          </p:pic>
          <p:sp>
            <p:nvSpPr>
              <p:cNvPr id="53" name="Parallelogram 52"/>
              <p:cNvSpPr/>
              <p:nvPr/>
            </p:nvSpPr>
            <p:spPr>
              <a:xfrm rot="20885921">
                <a:off x="5969611" y="4480776"/>
                <a:ext cx="1390981" cy="1498754"/>
              </a:xfrm>
              <a:prstGeom prst="parallelogram">
                <a:avLst>
                  <a:gd name="adj" fmla="val 278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latin typeface="Calibri"/>
                </a:endParaRPr>
              </a:p>
            </p:txBody>
          </p:sp>
        </p:grpSp>
        <p:pic>
          <p:nvPicPr>
            <p:cNvPr id="43" name="Picture 9" descr="C:\Users\D3A406\AppData\Local\Microsoft\Windows\Temporary Internet Files\Content.IE5\8XCKUFVD\MC900433918[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55129" y="3961411"/>
              <a:ext cx="1495361" cy="128173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9" descr="C:\Users\D3A406\AppData\Local\Microsoft\Windows\Temporary Internet Files\Content.IE5\8XCKUFVD\MC900433918[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50490" y="3961411"/>
              <a:ext cx="1495361" cy="1281738"/>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p:cNvGrpSpPr/>
            <p:nvPr/>
          </p:nvGrpSpPr>
          <p:grpSpPr>
            <a:xfrm>
              <a:off x="719998" y="2720434"/>
              <a:ext cx="5792922" cy="861022"/>
              <a:chOff x="-965487" y="1108988"/>
              <a:chExt cx="5792922" cy="861022"/>
            </a:xfrm>
          </p:grpSpPr>
          <p:sp>
            <p:nvSpPr>
              <p:cNvPr id="49" name="Arc 48"/>
              <p:cNvSpPr/>
              <p:nvPr/>
            </p:nvSpPr>
            <p:spPr>
              <a:xfrm rot="21344144" flipV="1">
                <a:off x="-965487" y="1108988"/>
                <a:ext cx="5640520" cy="708622"/>
              </a:xfrm>
              <a:prstGeom prst="arc">
                <a:avLst>
                  <a:gd name="adj1" fmla="val 11174561"/>
                  <a:gd name="adj2" fmla="val 2141751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a:solidFill>
                    <a:prstClr val="black"/>
                  </a:solidFill>
                  <a:latin typeface="Calibri"/>
                </a:endParaRPr>
              </a:p>
            </p:txBody>
          </p:sp>
          <p:sp>
            <p:nvSpPr>
              <p:cNvPr id="50" name="Arc 49"/>
              <p:cNvSpPr/>
              <p:nvPr/>
            </p:nvSpPr>
            <p:spPr>
              <a:xfrm rot="21344144" flipV="1">
                <a:off x="-813087" y="1261388"/>
                <a:ext cx="5640520" cy="708622"/>
              </a:xfrm>
              <a:prstGeom prst="arc">
                <a:avLst>
                  <a:gd name="adj1" fmla="val 11174561"/>
                  <a:gd name="adj2" fmla="val 2141751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a:solidFill>
                    <a:prstClr val="black"/>
                  </a:solidFill>
                  <a:latin typeface="Calibri"/>
                </a:endParaRPr>
              </a:p>
            </p:txBody>
          </p:sp>
          <p:sp>
            <p:nvSpPr>
              <p:cNvPr id="51" name="Arc 50"/>
              <p:cNvSpPr/>
              <p:nvPr/>
            </p:nvSpPr>
            <p:spPr>
              <a:xfrm rot="21344144" flipV="1">
                <a:off x="-813085" y="1182989"/>
                <a:ext cx="5640520" cy="708622"/>
              </a:xfrm>
              <a:prstGeom prst="arc">
                <a:avLst>
                  <a:gd name="adj1" fmla="val 11174561"/>
                  <a:gd name="adj2" fmla="val 2141751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a:solidFill>
                    <a:prstClr val="black"/>
                  </a:solidFill>
                  <a:latin typeface="Calibri"/>
                </a:endParaRPr>
              </a:p>
            </p:txBody>
          </p:sp>
        </p:grpSp>
        <p:sp>
          <p:nvSpPr>
            <p:cNvPr id="46" name="Arc 45"/>
            <p:cNvSpPr/>
            <p:nvPr/>
          </p:nvSpPr>
          <p:spPr>
            <a:xfrm flipV="1">
              <a:off x="5127401" y="1932944"/>
              <a:ext cx="1225417" cy="2418262"/>
            </a:xfrm>
            <a:prstGeom prst="arc">
              <a:avLst>
                <a:gd name="adj1" fmla="val 16492560"/>
                <a:gd name="adj2" fmla="val 2134121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a:solidFill>
                  <a:prstClr val="black"/>
                </a:solidFill>
                <a:latin typeface="Calibri"/>
              </a:endParaRPr>
            </a:p>
          </p:txBody>
        </p:sp>
        <p:sp>
          <p:nvSpPr>
            <p:cNvPr id="47" name="Arc 46"/>
            <p:cNvSpPr/>
            <p:nvPr/>
          </p:nvSpPr>
          <p:spPr>
            <a:xfrm flipV="1">
              <a:off x="1001335" y="1527366"/>
              <a:ext cx="5230248" cy="2723059"/>
            </a:xfrm>
            <a:prstGeom prst="arc">
              <a:avLst>
                <a:gd name="adj1" fmla="val 15629059"/>
                <a:gd name="adj2" fmla="val 2134121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a:solidFill>
                  <a:prstClr val="black"/>
                </a:solidFill>
                <a:latin typeface="Calibri"/>
              </a:endParaRPr>
            </a:p>
          </p:txBody>
        </p:sp>
        <p:sp>
          <p:nvSpPr>
            <p:cNvPr id="48" name="Arc 47"/>
            <p:cNvSpPr/>
            <p:nvPr/>
          </p:nvSpPr>
          <p:spPr>
            <a:xfrm flipV="1">
              <a:off x="3816509" y="1728774"/>
              <a:ext cx="2415074" cy="2570661"/>
            </a:xfrm>
            <a:prstGeom prst="arc">
              <a:avLst>
                <a:gd name="adj1" fmla="val 15629059"/>
                <a:gd name="adj2" fmla="val 2134121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a:solidFill>
                  <a:prstClr val="black"/>
                </a:solidFill>
                <a:latin typeface="Calibri"/>
              </a:endParaRPr>
            </a:p>
          </p:txBody>
        </p:sp>
      </p:grpSp>
    </p:spTree>
    <p:extLst>
      <p:ext uri="{BB962C8B-B14F-4D97-AF65-F5344CB8AC3E}">
        <p14:creationId xmlns:p14="http://schemas.microsoft.com/office/powerpoint/2010/main" val="20311716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House 1 plan revealed</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559027810"/>
              </p:ext>
            </p:extLst>
          </p:nvPr>
        </p:nvGraphicFramePr>
        <p:xfrm>
          <a:off x="457200" y="2709332"/>
          <a:ext cx="8686800" cy="3925285"/>
        </p:xfrm>
        <a:graphic>
          <a:graphicData uri="http://schemas.openxmlformats.org/drawingml/2006/chart">
            <c:chart xmlns:c="http://schemas.openxmlformats.org/drawingml/2006/chart" xmlns:r="http://schemas.openxmlformats.org/officeDocument/2006/relationships" r:id="rId2"/>
          </a:graphicData>
        </a:graphic>
      </p:graphicFrame>
      <p:pic>
        <p:nvPicPr>
          <p:cNvPr id="23" name="Picture 22" descr="C:\Users\D3A406\AppData\Local\Microsoft\Windows\Temporary Internet Files\Content.IE5\KK8A213T\MP900437319[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72277" y="1870641"/>
            <a:ext cx="815457" cy="578157"/>
          </a:xfrm>
          <a:prstGeom prst="rect">
            <a:avLst/>
          </a:prstGeom>
          <a:solidFill>
            <a:schemeClr val="bg1">
              <a:lumMod val="75000"/>
            </a:schemeClr>
          </a:solidFill>
        </p:spPr>
      </p:pic>
      <p:cxnSp>
        <p:nvCxnSpPr>
          <p:cNvPr id="24" name="Curved Connector 23"/>
          <p:cNvCxnSpPr>
            <a:stCxn id="23" idx="2"/>
          </p:cNvCxnSpPr>
          <p:nvPr/>
        </p:nvCxnSpPr>
        <p:spPr>
          <a:xfrm rot="16200000" flipH="1">
            <a:off x="1123003" y="3205801"/>
            <a:ext cx="2461871" cy="94786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59893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House 2 plan revealed</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565922884"/>
              </p:ext>
            </p:extLst>
          </p:nvPr>
        </p:nvGraphicFramePr>
        <p:xfrm>
          <a:off x="457200" y="2706624"/>
          <a:ext cx="8686800" cy="3917644"/>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C:\Users\D3A406\AppData\Local\Microsoft\Windows\Temporary Internet Files\Content.IE5\KK8A213T\MP900437319[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368811" y="1785974"/>
            <a:ext cx="815457" cy="578157"/>
          </a:xfrm>
          <a:prstGeom prst="rect">
            <a:avLst/>
          </a:prstGeom>
          <a:solidFill>
            <a:schemeClr val="bg1">
              <a:lumMod val="75000"/>
            </a:schemeClr>
          </a:solidFill>
        </p:spPr>
      </p:pic>
      <p:cxnSp>
        <p:nvCxnSpPr>
          <p:cNvPr id="8" name="Curved Connector 7"/>
          <p:cNvCxnSpPr>
            <a:stCxn id="7" idx="2"/>
          </p:cNvCxnSpPr>
          <p:nvPr/>
        </p:nvCxnSpPr>
        <p:spPr>
          <a:xfrm rot="5400000">
            <a:off x="2307875" y="3425068"/>
            <a:ext cx="2529602" cy="407729"/>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29688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House 3 plan revealed</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765776791"/>
              </p:ext>
            </p:extLst>
          </p:nvPr>
        </p:nvGraphicFramePr>
        <p:xfrm>
          <a:off x="457200" y="2706624"/>
          <a:ext cx="8686800" cy="3936487"/>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C:\Users\D3A406\AppData\Local\Microsoft\Windows\Temporary Internet Files\Content.IE5\KK8A213T\MP900437319[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49344" y="1802907"/>
            <a:ext cx="815457" cy="578157"/>
          </a:xfrm>
          <a:prstGeom prst="rect">
            <a:avLst/>
          </a:prstGeom>
          <a:solidFill>
            <a:schemeClr val="bg1">
              <a:lumMod val="75000"/>
            </a:schemeClr>
          </a:solidFill>
        </p:spPr>
      </p:pic>
      <p:cxnSp>
        <p:nvCxnSpPr>
          <p:cNvPr id="8" name="Curved Connector 7"/>
          <p:cNvCxnSpPr>
            <a:stCxn id="7" idx="2"/>
          </p:cNvCxnSpPr>
          <p:nvPr/>
        </p:nvCxnSpPr>
        <p:spPr>
          <a:xfrm rot="5400000">
            <a:off x="2833269" y="3120728"/>
            <a:ext cx="2563469" cy="108414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5663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TIS changed in response to charging plans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545429560"/>
              </p:ext>
            </p:extLst>
          </p:nvPr>
        </p:nvGraphicFramePr>
        <p:xfrm>
          <a:off x="457200" y="2706624"/>
          <a:ext cx="8703733" cy="391955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199467" y="1879600"/>
            <a:ext cx="847583" cy="523220"/>
          </a:xfrm>
          <a:prstGeom prst="rect">
            <a:avLst/>
          </a:prstGeom>
          <a:noFill/>
        </p:spPr>
        <p:txBody>
          <a:bodyPr wrap="none" rtlCol="0">
            <a:spAutoFit/>
          </a:bodyPr>
          <a:lstStyle/>
          <a:p>
            <a:r>
              <a:rPr lang="en-US" sz="2800" b="1" dirty="0" smtClean="0"/>
              <a:t>$$$!</a:t>
            </a:r>
            <a:endParaRPr lang="en-US" sz="2800" b="1" dirty="0"/>
          </a:p>
        </p:txBody>
      </p:sp>
      <p:cxnSp>
        <p:nvCxnSpPr>
          <p:cNvPr id="8" name="Curved Connector 7"/>
          <p:cNvCxnSpPr>
            <a:stCxn id="3" idx="1"/>
          </p:cNvCxnSpPr>
          <p:nvPr/>
        </p:nvCxnSpPr>
        <p:spPr>
          <a:xfrm rot="10800000" flipV="1">
            <a:off x="3234267" y="2141209"/>
            <a:ext cx="965200" cy="923723"/>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48165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House 1 responds to TIS change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555110449"/>
              </p:ext>
            </p:extLst>
          </p:nvPr>
        </p:nvGraphicFramePr>
        <p:xfrm>
          <a:off x="457200" y="2706624"/>
          <a:ext cx="8686800" cy="391955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299123" y="1504249"/>
            <a:ext cx="1330688" cy="707886"/>
          </a:xfrm>
          <a:prstGeom prst="rect">
            <a:avLst/>
          </a:prstGeom>
          <a:noFill/>
        </p:spPr>
        <p:txBody>
          <a:bodyPr wrap="none" rtlCol="0">
            <a:spAutoFit/>
          </a:bodyPr>
          <a:lstStyle/>
          <a:p>
            <a:r>
              <a:rPr lang="en-US" sz="2000" dirty="0" smtClean="0"/>
              <a:t>House 1:</a:t>
            </a:r>
          </a:p>
          <a:p>
            <a:r>
              <a:rPr lang="en-US" sz="2000" dirty="0" smtClean="0"/>
              <a:t>I’m flexible</a:t>
            </a:r>
            <a:endParaRPr lang="en-US" sz="2000" dirty="0"/>
          </a:p>
        </p:txBody>
      </p:sp>
      <p:cxnSp>
        <p:nvCxnSpPr>
          <p:cNvPr id="8" name="Curved Connector 7"/>
          <p:cNvCxnSpPr>
            <a:stCxn id="7" idx="2"/>
          </p:cNvCxnSpPr>
          <p:nvPr/>
        </p:nvCxnSpPr>
        <p:spPr>
          <a:xfrm rot="5400000">
            <a:off x="2055369" y="3289435"/>
            <a:ext cx="2986398" cy="831798"/>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9131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27" y="267285"/>
            <a:ext cx="8204200" cy="633045"/>
          </a:xfrm>
        </p:spPr>
        <p:txBody>
          <a:bodyPr/>
          <a:lstStyle/>
          <a:p>
            <a:r>
              <a:rPr lang="en-US" dirty="0"/>
              <a:t/>
            </a:r>
            <a:br>
              <a:rPr lang="en-US" dirty="0"/>
            </a:br>
            <a:endParaRPr lang="en-US" dirty="0"/>
          </a:p>
        </p:txBody>
      </p:sp>
      <p:sp>
        <p:nvSpPr>
          <p:cNvPr id="4" name="Footer Placeholder 3"/>
          <p:cNvSpPr>
            <a:spLocks noGrp="1"/>
          </p:cNvSpPr>
          <p:nvPr>
            <p:ph type="ftr" sz="quarter" idx="10"/>
          </p:nvPr>
        </p:nvSpPr>
        <p:spPr/>
        <p:txBody>
          <a:bodyPr/>
          <a:lstStyle/>
          <a:p>
            <a:pPr>
              <a:defRPr/>
            </a:pPr>
            <a:fld id="{8B9CEF31-BC4F-413C-9392-E05EF6969AEB}" type="slidenum">
              <a:rPr lang="en-US" smtClean="0"/>
              <a:pPr>
                <a:defRPr/>
              </a:pPr>
              <a:t>3</a:t>
            </a:fld>
            <a:r>
              <a:rPr lang="en-US" smtClean="0">
                <a:latin typeface="Times New Roman" pitchFamily="-80" charset="0"/>
              </a:rPr>
              <a:t> </a:t>
            </a:r>
            <a:endParaRPr lang="en-US">
              <a:latin typeface="Times New Roman" pitchFamily="-80" charset="0"/>
            </a:endParaRPr>
          </a:p>
        </p:txBody>
      </p:sp>
      <p:sp>
        <p:nvSpPr>
          <p:cNvPr id="9" name="Text Box 7"/>
          <p:cNvSpPr txBox="1">
            <a:spLocks noChangeArrowheads="1"/>
          </p:cNvSpPr>
          <p:nvPr/>
        </p:nvSpPr>
        <p:spPr bwMode="auto">
          <a:xfrm>
            <a:off x="1958975" y="3311525"/>
            <a:ext cx="16271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solidFill>
                  <a:schemeClr val="bg1"/>
                </a:solidFill>
              </a:rPr>
              <a:t>Markets</a:t>
            </a:r>
          </a:p>
        </p:txBody>
      </p:sp>
      <p:sp>
        <p:nvSpPr>
          <p:cNvPr id="16" name="Content Placeholder 15"/>
          <p:cNvSpPr>
            <a:spLocks noGrp="1"/>
          </p:cNvSpPr>
          <p:nvPr>
            <p:ph idx="1"/>
          </p:nvPr>
        </p:nvSpPr>
        <p:spPr>
          <a:xfrm>
            <a:off x="348053" y="1088828"/>
            <a:ext cx="8186738" cy="2849955"/>
          </a:xfrm>
        </p:spPr>
        <p:txBody>
          <a:bodyPr/>
          <a:lstStyle/>
          <a:p>
            <a:pPr lvl="0">
              <a:lnSpc>
                <a:spcPct val="110000"/>
              </a:lnSpc>
              <a:spcBef>
                <a:spcPts val="1200"/>
              </a:spcBef>
            </a:pPr>
            <a:r>
              <a:rPr lang="en-US" dirty="0" smtClean="0"/>
              <a:t>Historically, the power grid: </a:t>
            </a:r>
          </a:p>
          <a:p>
            <a:pPr lvl="1">
              <a:lnSpc>
                <a:spcPct val="110000"/>
              </a:lnSpc>
              <a:spcBef>
                <a:spcPts val="1200"/>
              </a:spcBef>
            </a:pPr>
            <a:r>
              <a:rPr lang="en-US" dirty="0"/>
              <a:t>h</a:t>
            </a:r>
            <a:r>
              <a:rPr lang="en-US" dirty="0" smtClean="0"/>
              <a:t>ad deterministic </a:t>
            </a:r>
            <a:r>
              <a:rPr lang="en-US" dirty="0"/>
              <a:t>control of </a:t>
            </a:r>
            <a:r>
              <a:rPr lang="en-US" dirty="0" smtClean="0"/>
              <a:t>supply assets</a:t>
            </a:r>
          </a:p>
          <a:p>
            <a:pPr lvl="1">
              <a:lnSpc>
                <a:spcPct val="110000"/>
              </a:lnSpc>
              <a:spcBef>
                <a:spcPts val="1200"/>
              </a:spcBef>
            </a:pPr>
            <a:r>
              <a:rPr lang="en-US" dirty="0" smtClean="0"/>
              <a:t>responded </a:t>
            </a:r>
            <a:r>
              <a:rPr lang="en-US" dirty="0"/>
              <a:t>to </a:t>
            </a:r>
            <a:r>
              <a:rPr lang="en-US" dirty="0" smtClean="0"/>
              <a:t>varying &amp; stochastic</a:t>
            </a:r>
            <a:br>
              <a:rPr lang="en-US" dirty="0" smtClean="0"/>
            </a:br>
            <a:r>
              <a:rPr lang="en-US" dirty="0" smtClean="0"/>
              <a:t>fluctuations from demand </a:t>
            </a:r>
          </a:p>
          <a:p>
            <a:pPr lvl="0">
              <a:lnSpc>
                <a:spcPct val="110000"/>
              </a:lnSpc>
              <a:spcBef>
                <a:spcPts val="1200"/>
              </a:spcBef>
            </a:pPr>
            <a:r>
              <a:rPr lang="en-US" dirty="0" smtClean="0"/>
              <a:t>With renewables, </a:t>
            </a:r>
            <a:r>
              <a:rPr lang="en-US" dirty="0"/>
              <a:t>it is </a:t>
            </a:r>
            <a:r>
              <a:rPr lang="en-US" dirty="0" smtClean="0"/>
              <a:t>now </a:t>
            </a:r>
            <a:br>
              <a:rPr lang="en-US" dirty="0" smtClean="0"/>
            </a:br>
            <a:r>
              <a:rPr lang="en-US" dirty="0" smtClean="0"/>
              <a:t>variable &amp; stochastic </a:t>
            </a:r>
            <a:r>
              <a:rPr lang="en-US" dirty="0"/>
              <a:t>on </a:t>
            </a:r>
            <a:r>
              <a:rPr lang="en-US" u="sng" dirty="0"/>
              <a:t>both</a:t>
            </a:r>
            <a:r>
              <a:rPr lang="en-US" dirty="0"/>
              <a:t> </a:t>
            </a:r>
            <a:r>
              <a:rPr lang="en-US" dirty="0" smtClean="0"/>
              <a:t>sides</a:t>
            </a:r>
            <a:endParaRPr lang="en-US" sz="1800" dirty="0" smtClean="0"/>
          </a:p>
        </p:txBody>
      </p:sp>
      <p:sp>
        <p:nvSpPr>
          <p:cNvPr id="17" name="Title 1"/>
          <p:cNvSpPr txBox="1">
            <a:spLocks/>
          </p:cNvSpPr>
          <p:nvPr/>
        </p:nvSpPr>
        <p:spPr bwMode="auto">
          <a:xfrm>
            <a:off x="150194" y="400994"/>
            <a:ext cx="8204200" cy="52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85000"/>
              </a:lnSpc>
              <a:spcBef>
                <a:spcPct val="0"/>
              </a:spcBef>
              <a:spcAft>
                <a:spcPct val="0"/>
              </a:spcAft>
              <a:defRPr sz="3000">
                <a:solidFill>
                  <a:schemeClr val="bg1"/>
                </a:solidFill>
                <a:latin typeface="+mj-lt"/>
                <a:ea typeface="+mj-ea"/>
                <a:cs typeface="+mj-cs"/>
              </a:defRPr>
            </a:lvl1pPr>
            <a:lvl2pPr algn="l" rtl="0" eaLnBrk="0" fontAlgn="base" hangingPunct="0">
              <a:lnSpc>
                <a:spcPct val="85000"/>
              </a:lnSpc>
              <a:spcBef>
                <a:spcPct val="0"/>
              </a:spcBef>
              <a:spcAft>
                <a:spcPct val="0"/>
              </a:spcAft>
              <a:defRPr sz="3000">
                <a:solidFill>
                  <a:schemeClr val="bg1"/>
                </a:solidFill>
                <a:latin typeface="Arial" charset="0"/>
              </a:defRPr>
            </a:lvl2pPr>
            <a:lvl3pPr algn="l" rtl="0" eaLnBrk="0" fontAlgn="base" hangingPunct="0">
              <a:lnSpc>
                <a:spcPct val="85000"/>
              </a:lnSpc>
              <a:spcBef>
                <a:spcPct val="0"/>
              </a:spcBef>
              <a:spcAft>
                <a:spcPct val="0"/>
              </a:spcAft>
              <a:defRPr sz="3000">
                <a:solidFill>
                  <a:schemeClr val="bg1"/>
                </a:solidFill>
                <a:latin typeface="Arial" charset="0"/>
              </a:defRPr>
            </a:lvl3pPr>
            <a:lvl4pPr algn="l" rtl="0" eaLnBrk="0" fontAlgn="base" hangingPunct="0">
              <a:lnSpc>
                <a:spcPct val="85000"/>
              </a:lnSpc>
              <a:spcBef>
                <a:spcPct val="0"/>
              </a:spcBef>
              <a:spcAft>
                <a:spcPct val="0"/>
              </a:spcAft>
              <a:defRPr sz="3000">
                <a:solidFill>
                  <a:schemeClr val="bg1"/>
                </a:solidFill>
                <a:latin typeface="Arial" charset="0"/>
              </a:defRPr>
            </a:lvl4pPr>
            <a:lvl5pPr algn="l" rtl="0" eaLnBrk="0" fontAlgn="base" hangingPunct="0">
              <a:lnSpc>
                <a:spcPct val="85000"/>
              </a:lnSpc>
              <a:spcBef>
                <a:spcPct val="0"/>
              </a:spcBef>
              <a:spcAft>
                <a:spcPct val="0"/>
              </a:spcAft>
              <a:defRPr sz="3000">
                <a:solidFill>
                  <a:schemeClr val="bg1"/>
                </a:solidFill>
                <a:latin typeface="Arial" charset="0"/>
              </a:defRPr>
            </a:lvl5pPr>
            <a:lvl6pPr marL="457200" algn="l" rtl="0" eaLnBrk="0" fontAlgn="base" hangingPunct="0">
              <a:lnSpc>
                <a:spcPct val="85000"/>
              </a:lnSpc>
              <a:spcBef>
                <a:spcPct val="0"/>
              </a:spcBef>
              <a:spcAft>
                <a:spcPct val="0"/>
              </a:spcAft>
              <a:defRPr sz="3000">
                <a:solidFill>
                  <a:schemeClr val="bg1"/>
                </a:solidFill>
                <a:latin typeface="Arial" charset="0"/>
              </a:defRPr>
            </a:lvl6pPr>
            <a:lvl7pPr marL="914400" algn="l" rtl="0" eaLnBrk="0" fontAlgn="base" hangingPunct="0">
              <a:lnSpc>
                <a:spcPct val="85000"/>
              </a:lnSpc>
              <a:spcBef>
                <a:spcPct val="0"/>
              </a:spcBef>
              <a:spcAft>
                <a:spcPct val="0"/>
              </a:spcAft>
              <a:defRPr sz="3000">
                <a:solidFill>
                  <a:schemeClr val="bg1"/>
                </a:solidFill>
                <a:latin typeface="Arial" charset="0"/>
              </a:defRPr>
            </a:lvl7pPr>
            <a:lvl8pPr marL="1371600" algn="l" rtl="0" eaLnBrk="0" fontAlgn="base" hangingPunct="0">
              <a:lnSpc>
                <a:spcPct val="85000"/>
              </a:lnSpc>
              <a:spcBef>
                <a:spcPct val="0"/>
              </a:spcBef>
              <a:spcAft>
                <a:spcPct val="0"/>
              </a:spcAft>
              <a:defRPr sz="3000">
                <a:solidFill>
                  <a:schemeClr val="bg1"/>
                </a:solidFill>
                <a:latin typeface="Arial" charset="0"/>
              </a:defRPr>
            </a:lvl8pPr>
            <a:lvl9pPr marL="1828800" algn="l" rtl="0" eaLnBrk="0" fontAlgn="base" hangingPunct="0">
              <a:lnSpc>
                <a:spcPct val="85000"/>
              </a:lnSpc>
              <a:spcBef>
                <a:spcPct val="0"/>
              </a:spcBef>
              <a:spcAft>
                <a:spcPct val="0"/>
              </a:spcAft>
              <a:defRPr sz="3000">
                <a:solidFill>
                  <a:schemeClr val="bg1"/>
                </a:solidFill>
                <a:latin typeface="Arial" charset="0"/>
              </a:defRPr>
            </a:lvl9pPr>
          </a:lstStyle>
          <a:p>
            <a:r>
              <a:rPr lang="en-US" dirty="0" smtClean="0">
                <a:solidFill>
                  <a:schemeClr val="accent3"/>
                </a:solidFill>
              </a:rPr>
              <a:t>Managing </a:t>
            </a:r>
            <a:r>
              <a:rPr lang="en-US" dirty="0" err="1" smtClean="0">
                <a:solidFill>
                  <a:schemeClr val="accent3"/>
                </a:solidFill>
              </a:rPr>
              <a:t>Stochasticity</a:t>
            </a:r>
            <a:r>
              <a:rPr lang="en-US" dirty="0" smtClean="0">
                <a:solidFill>
                  <a:schemeClr val="accent3"/>
                </a:solidFill>
              </a:rPr>
              <a:t> of Loads &amp; Renewables</a:t>
            </a:r>
            <a:endParaRPr lang="en-US" dirty="0">
              <a:solidFill>
                <a:schemeClr val="accent3"/>
              </a:solidFill>
            </a:endParaRPr>
          </a:p>
        </p:txBody>
      </p:sp>
      <p:pic>
        <p:nvPicPr>
          <p:cNvPr id="7" name="Picture 6" descr="DemandResponse_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8010" y="998635"/>
            <a:ext cx="3156985" cy="2813431"/>
          </a:xfrm>
          <a:prstGeom prst="rect">
            <a:avLst/>
          </a:prstGeom>
          <a:noFill/>
          <a:ln w="9525">
            <a:noFill/>
            <a:miter lim="800000"/>
            <a:headEnd/>
            <a:tailEnd/>
          </a:ln>
        </p:spPr>
      </p:pic>
      <p:sp>
        <p:nvSpPr>
          <p:cNvPr id="3" name="Bevel 2"/>
          <p:cNvSpPr/>
          <p:nvPr/>
        </p:nvSpPr>
        <p:spPr bwMode="auto">
          <a:xfrm>
            <a:off x="168811" y="3890963"/>
            <a:ext cx="8862647" cy="2846499"/>
          </a:xfrm>
          <a:prstGeom prst="bevel">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lnSpc>
                <a:spcPct val="110000"/>
              </a:lnSpc>
              <a:spcBef>
                <a:spcPts val="1200"/>
              </a:spcBef>
              <a:buClr>
                <a:schemeClr val="folHlink"/>
              </a:buClr>
            </a:pPr>
            <a:r>
              <a:rPr lang="en-US" sz="2400" b="1" i="1" dirty="0" smtClean="0">
                <a:solidFill>
                  <a:schemeClr val="bg1"/>
                </a:solidFill>
                <a:latin typeface="+mn-lt"/>
              </a:rPr>
              <a:t>Transactive control &amp; coordination</a:t>
            </a:r>
          </a:p>
          <a:p>
            <a:pPr marL="342900" indent="-342900" eaLnBrk="0" hangingPunct="0">
              <a:lnSpc>
                <a:spcPct val="110000"/>
              </a:lnSpc>
              <a:spcBef>
                <a:spcPts val="600"/>
              </a:spcBef>
              <a:buClr>
                <a:schemeClr val="folHlink"/>
              </a:buClr>
              <a:buBlip>
                <a:blip r:embed="rId4"/>
              </a:buBlip>
            </a:pPr>
            <a:r>
              <a:rPr lang="en-US" sz="2200" dirty="0" smtClean="0">
                <a:solidFill>
                  <a:schemeClr val="bg1"/>
                </a:solidFill>
                <a:latin typeface="+mn-lt"/>
              </a:rPr>
              <a:t>Coordinates </a:t>
            </a:r>
            <a:r>
              <a:rPr lang="en-US" sz="2200" dirty="0">
                <a:solidFill>
                  <a:schemeClr val="bg1"/>
                </a:solidFill>
                <a:latin typeface="+mn-lt"/>
              </a:rPr>
              <a:t>operation of distributed assets to meet multiple generation, transmission, &amp; distribution objectives </a:t>
            </a:r>
          </a:p>
          <a:p>
            <a:pPr marL="342900" indent="-342900" eaLnBrk="0" hangingPunct="0">
              <a:lnSpc>
                <a:spcPct val="110000"/>
              </a:lnSpc>
              <a:spcBef>
                <a:spcPts val="600"/>
              </a:spcBef>
              <a:buClr>
                <a:schemeClr val="folHlink"/>
              </a:buClr>
              <a:buBlip>
                <a:blip r:embed="rId4"/>
              </a:buBlip>
            </a:pPr>
            <a:r>
              <a:rPr lang="en-US" sz="2200" dirty="0">
                <a:solidFill>
                  <a:schemeClr val="bg1"/>
                </a:solidFill>
                <a:latin typeface="+mn-lt"/>
              </a:rPr>
              <a:t>M</a:t>
            </a:r>
            <a:r>
              <a:rPr lang="en-US" sz="2200" dirty="0" smtClean="0">
                <a:solidFill>
                  <a:schemeClr val="bg1"/>
                </a:solidFill>
                <a:latin typeface="+mn-lt"/>
              </a:rPr>
              <a:t>anages </a:t>
            </a:r>
            <a:r>
              <a:rPr lang="en-US" sz="2200" dirty="0">
                <a:solidFill>
                  <a:schemeClr val="bg1"/>
                </a:solidFill>
                <a:latin typeface="+mn-lt"/>
              </a:rPr>
              <a:t>controllable assets at the distribution level to mitigate load variability &amp; that of supply-side as well</a:t>
            </a:r>
          </a:p>
        </p:txBody>
      </p:sp>
    </p:spTree>
    <p:extLst>
      <p:ext uri="{BB962C8B-B14F-4D97-AF65-F5344CB8AC3E}">
        <p14:creationId xmlns:p14="http://schemas.microsoft.com/office/powerpoint/2010/main" val="21618081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House 3 responds to TIS change - shift</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337999273"/>
              </p:ext>
            </p:extLst>
          </p:nvPr>
        </p:nvGraphicFramePr>
        <p:xfrm>
          <a:off x="457200" y="2706624"/>
          <a:ext cx="8686800" cy="391668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637656" y="1535300"/>
            <a:ext cx="2306391" cy="707886"/>
          </a:xfrm>
          <a:prstGeom prst="rect">
            <a:avLst/>
          </a:prstGeom>
          <a:noFill/>
        </p:spPr>
        <p:txBody>
          <a:bodyPr wrap="none" rtlCol="0">
            <a:spAutoFit/>
          </a:bodyPr>
          <a:lstStyle/>
          <a:p>
            <a:r>
              <a:rPr lang="en-US" sz="2000" dirty="0" smtClean="0"/>
              <a:t>House 3:</a:t>
            </a:r>
          </a:p>
          <a:p>
            <a:r>
              <a:rPr lang="en-US" sz="2000" dirty="0" smtClean="0"/>
              <a:t>I’m a bargain </a:t>
            </a:r>
            <a:r>
              <a:rPr lang="en-US" sz="2000" dirty="0"/>
              <a:t>h</a:t>
            </a:r>
            <a:r>
              <a:rPr lang="en-US" sz="2000" dirty="0" smtClean="0"/>
              <a:t>unter</a:t>
            </a:r>
            <a:endParaRPr lang="en-US" sz="2000" dirty="0"/>
          </a:p>
        </p:txBody>
      </p:sp>
      <p:cxnSp>
        <p:nvCxnSpPr>
          <p:cNvPr id="8" name="Curved Connector 7"/>
          <p:cNvCxnSpPr>
            <a:stCxn id="7" idx="2"/>
          </p:cNvCxnSpPr>
          <p:nvPr/>
        </p:nvCxnSpPr>
        <p:spPr>
          <a:xfrm rot="16200000" flipH="1">
            <a:off x="2849094" y="3184943"/>
            <a:ext cx="2613866" cy="730351"/>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59578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TIS responds to new plans – agreement</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592209612"/>
              </p:ext>
            </p:extLst>
          </p:nvPr>
        </p:nvGraphicFramePr>
        <p:xfrm>
          <a:off x="457200" y="2706624"/>
          <a:ext cx="8686800" cy="39240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303744" y="1383185"/>
            <a:ext cx="2853791" cy="1323439"/>
          </a:xfrm>
          <a:prstGeom prst="rect">
            <a:avLst/>
          </a:prstGeom>
          <a:noFill/>
        </p:spPr>
        <p:txBody>
          <a:bodyPr wrap="none" rtlCol="0">
            <a:spAutoFit/>
          </a:bodyPr>
          <a:lstStyle/>
          <a:p>
            <a:r>
              <a:rPr lang="en-US" sz="2000" dirty="0" smtClean="0"/>
              <a:t>House 2:</a:t>
            </a:r>
          </a:p>
          <a:p>
            <a:r>
              <a:rPr lang="en-US" sz="2000" dirty="0" smtClean="0"/>
              <a:t>I want it now!</a:t>
            </a:r>
          </a:p>
          <a:p>
            <a:r>
              <a:rPr lang="en-US" sz="2000" dirty="0" smtClean="0"/>
              <a:t>I didn’t make any change.</a:t>
            </a:r>
          </a:p>
          <a:p>
            <a:r>
              <a:rPr lang="en-US" sz="2000" dirty="0" smtClean="0"/>
              <a:t>I will pay the higher price.</a:t>
            </a:r>
            <a:endParaRPr lang="en-US" sz="2000" dirty="0"/>
          </a:p>
        </p:txBody>
      </p:sp>
    </p:spTree>
    <p:extLst>
      <p:ext uri="{BB962C8B-B14F-4D97-AF65-F5344CB8AC3E}">
        <p14:creationId xmlns:p14="http://schemas.microsoft.com/office/powerpoint/2010/main" val="188533637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84671" y="384366"/>
            <a:ext cx="7399950" cy="944538"/>
          </a:xfrm>
        </p:spPr>
        <p:txBody>
          <a:bodyPr anchor="ctr"/>
          <a:lstStyle/>
          <a:p>
            <a:r>
              <a:rPr lang="en-US" sz="3200" kern="1200" dirty="0" smtClean="0">
                <a:solidFill>
                  <a:srgbClr val="8DC63F"/>
                </a:solidFill>
                <a:effectLst/>
                <a:latin typeface="Myriad Pro" pitchFamily="34" charset="0"/>
                <a:ea typeface="MS PGothic" pitchFamily="34" charset="-128"/>
                <a:cs typeface="ＭＳ Ｐゴシック" charset="0"/>
              </a:rPr>
              <a:t>NW Region </a:t>
            </a:r>
            <a:r>
              <a:rPr lang="ja-JP" altLang="en-US" sz="3200" kern="1200" dirty="0" smtClean="0">
                <a:solidFill>
                  <a:srgbClr val="8DC63F"/>
                </a:solidFill>
                <a:effectLst/>
                <a:latin typeface="Myriad Pro" pitchFamily="34" charset="0"/>
                <a:ea typeface="MS PGothic" pitchFamily="34" charset="-128"/>
                <a:cs typeface="ＭＳ Ｐゴシック" charset="0"/>
              </a:rPr>
              <a:t>“</a:t>
            </a:r>
            <a:r>
              <a:rPr lang="en-US" sz="3200" kern="1200" dirty="0" smtClean="0">
                <a:solidFill>
                  <a:srgbClr val="8DC63F"/>
                </a:solidFill>
                <a:effectLst/>
                <a:latin typeface="Myriad Pro" pitchFamily="34" charset="0"/>
                <a:ea typeface="MS PGothic" pitchFamily="34" charset="-128"/>
                <a:cs typeface="ＭＳ Ｐゴシック" charset="0"/>
              </a:rPr>
              <a:t>Influence Map</a:t>
            </a:r>
            <a:r>
              <a:rPr lang="ja-JP" altLang="en-US" sz="3200" kern="1200" dirty="0" smtClean="0">
                <a:solidFill>
                  <a:srgbClr val="8DC63F"/>
                </a:solidFill>
                <a:effectLst/>
                <a:latin typeface="Myriad Pro" pitchFamily="34" charset="0"/>
                <a:ea typeface="MS PGothic" pitchFamily="34" charset="-128"/>
                <a:cs typeface="ＭＳ Ｐゴシック" charset="0"/>
              </a:rPr>
              <a:t>”</a:t>
            </a:r>
            <a:r>
              <a:rPr lang="en-US" altLang="ja-JP" sz="3200" kern="1200" dirty="0" smtClean="0">
                <a:solidFill>
                  <a:srgbClr val="8DC63F"/>
                </a:solidFill>
                <a:effectLst/>
                <a:latin typeface="Myriad Pro" pitchFamily="34" charset="0"/>
                <a:ea typeface="MS PGothic" pitchFamily="34" charset="-128"/>
                <a:cs typeface="ＭＳ Ｐゴシック" charset="0"/>
              </a:rPr>
              <a:t>--Topology</a:t>
            </a:r>
            <a:endParaRPr lang="en-US" dirty="0" smtClean="0">
              <a:latin typeface="Arial" pitchFamily="34" charset="0"/>
            </a:endParaRPr>
          </a:p>
        </p:txBody>
      </p:sp>
      <p:sp>
        <p:nvSpPr>
          <p:cNvPr id="2" name="Slide Number Placeholder 1"/>
          <p:cNvSpPr>
            <a:spLocks noGrp="1"/>
          </p:cNvSpPr>
          <p:nvPr>
            <p:ph type="sldNum" sz="quarter" idx="10"/>
          </p:nvPr>
        </p:nvSpPr>
        <p:spPr/>
        <p:txBody>
          <a:bodyPr/>
          <a:lstStyle/>
          <a:p>
            <a:pPr>
              <a:defRPr/>
            </a:pPr>
            <a:fld id="{CDA26B51-2F68-4AE9-BCCC-283B5EC24669}" type="slidenum">
              <a:rPr lang="en-US">
                <a:solidFill>
                  <a:prstClr val="black">
                    <a:lumMod val="50000"/>
                    <a:lumOff val="50000"/>
                  </a:prstClr>
                </a:solidFill>
              </a:rPr>
              <a:pPr>
                <a:defRPr/>
              </a:pPr>
              <a:t>32</a:t>
            </a:fld>
            <a:endParaRPr lang="en-US" dirty="0">
              <a:solidFill>
                <a:prstClr val="black">
                  <a:lumMod val="50000"/>
                  <a:lumOff val="50000"/>
                </a:prstClr>
              </a:solidFill>
            </a:endParaRPr>
          </a:p>
        </p:txBody>
      </p:sp>
      <p:sp>
        <p:nvSpPr>
          <p:cNvPr id="50179" name="Rectangle 2"/>
          <p:cNvSpPr>
            <a:spLocks noChangeArrowheads="1"/>
          </p:cNvSpPr>
          <p:nvPr/>
        </p:nvSpPr>
        <p:spPr bwMode="auto">
          <a:xfrm>
            <a:off x="5" y="-18466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auto">
              <a:spcBef>
                <a:spcPts val="0"/>
              </a:spcBef>
              <a:spcAft>
                <a:spcPts val="0"/>
              </a:spcAft>
            </a:pPr>
            <a:endParaRPr lang="en-US" dirty="0">
              <a:solidFill>
                <a:prstClr val="black"/>
              </a:solidFill>
              <a:latin typeface="Calibri"/>
              <a:cs typeface="Arial" pitchFamily="34"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5955" y="1328904"/>
            <a:ext cx="7413171" cy="5479555"/>
          </a:xfrm>
          <a:prstGeom prst="rect">
            <a:avLst/>
          </a:prstGeom>
        </p:spPr>
      </p:pic>
      <p:cxnSp>
        <p:nvCxnSpPr>
          <p:cNvPr id="5" name="Straight Connector 4"/>
          <p:cNvCxnSpPr/>
          <p:nvPr/>
        </p:nvCxnSpPr>
        <p:spPr>
          <a:xfrm>
            <a:off x="500975" y="1798320"/>
            <a:ext cx="798195"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0975" y="2362200"/>
            <a:ext cx="798195" cy="0"/>
          </a:xfrm>
          <a:prstGeom prst="line">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0501" y="1428988"/>
            <a:ext cx="1079142" cy="369332"/>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Calibri"/>
              </a:rPr>
              <a:t>Cut Plane</a:t>
            </a:r>
            <a:endParaRPr lang="en-US" dirty="0">
              <a:solidFill>
                <a:prstClr val="black"/>
              </a:solidFill>
              <a:latin typeface="Calibri"/>
            </a:endParaRPr>
          </a:p>
        </p:txBody>
      </p:sp>
      <p:sp>
        <p:nvSpPr>
          <p:cNvPr id="10" name="TextBox 9"/>
          <p:cNvSpPr txBox="1"/>
          <p:nvPr/>
        </p:nvSpPr>
        <p:spPr>
          <a:xfrm>
            <a:off x="384867" y="1992868"/>
            <a:ext cx="1030410" cy="369332"/>
          </a:xfrm>
          <a:prstGeom prst="rect">
            <a:avLst/>
          </a:prstGeom>
          <a:noFill/>
        </p:spPr>
        <p:txBody>
          <a:bodyPr wrap="none" rtlCol="0">
            <a:spAutoFit/>
          </a:bodyPr>
          <a:lstStyle/>
          <a:p>
            <a:pPr defTabSz="457200" fontAlgn="auto">
              <a:spcBef>
                <a:spcPts val="0"/>
              </a:spcBef>
              <a:spcAft>
                <a:spcPts val="0"/>
              </a:spcAft>
            </a:pPr>
            <a:r>
              <a:rPr lang="en-US" dirty="0" err="1" smtClean="0">
                <a:solidFill>
                  <a:prstClr val="black"/>
                </a:solidFill>
                <a:latin typeface="Calibri"/>
              </a:rPr>
              <a:t>Flowgate</a:t>
            </a:r>
            <a:endParaRPr lang="en-US" dirty="0">
              <a:solidFill>
                <a:prstClr val="black"/>
              </a:solidFill>
              <a:latin typeface="Calibri"/>
            </a:endParaRPr>
          </a:p>
        </p:txBody>
      </p:sp>
    </p:spTree>
    <p:extLst>
      <p:ext uri="{BB962C8B-B14F-4D97-AF65-F5344CB8AC3E}">
        <p14:creationId xmlns:p14="http://schemas.microsoft.com/office/powerpoint/2010/main" val="27245429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Modeling</a:t>
            </a:r>
            <a:endParaRPr lang="en-US" dirty="0"/>
          </a:p>
        </p:txBody>
      </p:sp>
      <p:sp>
        <p:nvSpPr>
          <p:cNvPr id="3" name="Slide Number Placeholder 2"/>
          <p:cNvSpPr>
            <a:spLocks noGrp="1"/>
          </p:cNvSpPr>
          <p:nvPr>
            <p:ph type="sldNum" sz="quarter" idx="10"/>
          </p:nvPr>
        </p:nvSpPr>
        <p:spPr/>
        <p:txBody>
          <a:bodyPr/>
          <a:lstStyle/>
          <a:p>
            <a:pPr>
              <a:defRPr/>
            </a:pPr>
            <a:fld id="{CDA26B51-2F68-4AE9-BCCC-283B5EC24669}" type="slidenum">
              <a:rPr lang="en-US">
                <a:solidFill>
                  <a:prstClr val="black">
                    <a:lumMod val="50000"/>
                    <a:lumOff val="50000"/>
                  </a:prstClr>
                </a:solidFill>
              </a:rPr>
              <a:pPr>
                <a:defRPr/>
              </a:pPr>
              <a:t>33</a:t>
            </a:fld>
            <a:endParaRPr lang="en-US" dirty="0">
              <a:solidFill>
                <a:prstClr val="black">
                  <a:lumMod val="50000"/>
                  <a:lumOff val="50000"/>
                </a:prstClr>
              </a:solidFill>
            </a:endParaRPr>
          </a:p>
        </p:txBody>
      </p:sp>
      <p:sp>
        <p:nvSpPr>
          <p:cNvPr id="4" name="Rectangle 3"/>
          <p:cNvSpPr/>
          <p:nvPr/>
        </p:nvSpPr>
        <p:spPr>
          <a:xfrm>
            <a:off x="4853615" y="5170430"/>
            <a:ext cx="1828800" cy="1251020"/>
          </a:xfrm>
          <a:prstGeom prst="rect">
            <a:avLst/>
          </a:prstGeom>
          <a:ln/>
        </p:spPr>
        <p:style>
          <a:lnRef idx="1">
            <a:schemeClr val="accent1"/>
          </a:lnRef>
          <a:fillRef idx="3">
            <a:schemeClr val="accent1"/>
          </a:fillRef>
          <a:effectRef idx="2">
            <a:schemeClr val="accent1"/>
          </a:effectRef>
          <a:fontRef idx="minor">
            <a:schemeClr val="lt1"/>
          </a:fontRef>
        </p:style>
        <p:txBody>
          <a:bodyPr anchor="b" anchorCtr="0"/>
          <a:lstStyle/>
          <a:p>
            <a:pPr defTabSz="457200" fontAlgn="auto">
              <a:spcBef>
                <a:spcPts val="0"/>
              </a:spcBef>
              <a:spcAft>
                <a:spcPts val="0"/>
              </a:spcAft>
            </a:pPr>
            <a:r>
              <a:rPr lang="en-US" dirty="0" smtClean="0">
                <a:solidFill>
                  <a:prstClr val="white"/>
                </a:solidFill>
                <a:latin typeface="Calibri"/>
              </a:rPr>
              <a:t>Alstom EMS</a:t>
            </a:r>
            <a:endParaRPr lang="en-US" dirty="0">
              <a:solidFill>
                <a:prstClr val="white"/>
              </a:solidFill>
              <a:latin typeface="Calibri"/>
            </a:endParaRPr>
          </a:p>
        </p:txBody>
      </p:sp>
      <p:sp>
        <p:nvSpPr>
          <p:cNvPr id="5" name="Rectangle 4"/>
          <p:cNvSpPr/>
          <p:nvPr/>
        </p:nvSpPr>
        <p:spPr>
          <a:xfrm>
            <a:off x="4853615" y="1689951"/>
            <a:ext cx="1828800" cy="1832593"/>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r>
              <a:rPr lang="en-US" dirty="0" smtClean="0">
                <a:solidFill>
                  <a:prstClr val="white"/>
                </a:solidFill>
                <a:latin typeface="Calibri"/>
              </a:rPr>
              <a:t>Alstom MMS</a:t>
            </a:r>
          </a:p>
          <a:p>
            <a:pPr defTabSz="457200" fontAlgn="auto">
              <a:spcBef>
                <a:spcPts val="0"/>
              </a:spcBef>
              <a:spcAft>
                <a:spcPts val="0"/>
              </a:spcAft>
            </a:pPr>
            <a:endParaRPr lang="en-US" dirty="0">
              <a:solidFill>
                <a:prstClr val="white"/>
              </a:solidFill>
              <a:latin typeface="Calibri"/>
            </a:endParaRPr>
          </a:p>
          <a:p>
            <a:pPr defTabSz="457200" fontAlgn="auto">
              <a:spcBef>
                <a:spcPts val="0"/>
              </a:spcBef>
              <a:spcAft>
                <a:spcPts val="0"/>
              </a:spcAft>
            </a:pPr>
            <a:r>
              <a:rPr lang="en-US" dirty="0" smtClean="0">
                <a:solidFill>
                  <a:prstClr val="white"/>
                </a:solidFill>
                <a:latin typeface="Calibri"/>
              </a:rPr>
              <a:t>  Future state</a:t>
            </a:r>
          </a:p>
          <a:p>
            <a:pPr defTabSz="457200" fontAlgn="auto">
              <a:spcBef>
                <a:spcPts val="0"/>
              </a:spcBef>
              <a:spcAft>
                <a:spcPts val="0"/>
              </a:spcAft>
            </a:pPr>
            <a:r>
              <a:rPr lang="en-US" dirty="0" smtClean="0">
                <a:solidFill>
                  <a:prstClr val="white"/>
                </a:solidFill>
                <a:latin typeface="Calibri"/>
              </a:rPr>
              <a:t>  Estimation by</a:t>
            </a:r>
          </a:p>
          <a:p>
            <a:pPr defTabSz="457200" fontAlgn="auto">
              <a:spcBef>
                <a:spcPts val="0"/>
              </a:spcBef>
              <a:spcAft>
                <a:spcPts val="0"/>
              </a:spcAft>
            </a:pPr>
            <a:r>
              <a:rPr lang="en-US" dirty="0" smtClean="0">
                <a:solidFill>
                  <a:prstClr val="white"/>
                </a:solidFill>
                <a:latin typeface="Calibri"/>
              </a:rPr>
              <a:t>  optimization</a:t>
            </a:r>
            <a:endParaRPr lang="en-US" dirty="0">
              <a:solidFill>
                <a:prstClr val="white"/>
              </a:solidFill>
              <a:latin typeface="Calibri"/>
            </a:endParaRPr>
          </a:p>
        </p:txBody>
      </p:sp>
      <p:sp>
        <p:nvSpPr>
          <p:cNvPr id="6" name="Rounded Rectangle 5"/>
          <p:cNvSpPr/>
          <p:nvPr/>
        </p:nvSpPr>
        <p:spPr>
          <a:xfrm>
            <a:off x="604812" y="1689951"/>
            <a:ext cx="1046532" cy="822960"/>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r>
              <a:rPr lang="en-US" sz="2400" dirty="0" smtClean="0">
                <a:solidFill>
                  <a:prstClr val="white"/>
                </a:solidFill>
                <a:latin typeface="Calibri"/>
              </a:rPr>
              <a:t>BPA</a:t>
            </a:r>
            <a:endParaRPr lang="en-US" sz="2400" dirty="0">
              <a:solidFill>
                <a:prstClr val="white"/>
              </a:solidFill>
              <a:latin typeface="Calibri"/>
            </a:endParaRPr>
          </a:p>
        </p:txBody>
      </p:sp>
      <p:sp>
        <p:nvSpPr>
          <p:cNvPr id="7" name="Rounded Rectangle 6"/>
          <p:cNvSpPr/>
          <p:nvPr/>
        </p:nvSpPr>
        <p:spPr>
          <a:xfrm>
            <a:off x="604812" y="3789361"/>
            <a:ext cx="1046532" cy="822960"/>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r>
              <a:rPr lang="en-US" sz="2400" dirty="0" smtClean="0">
                <a:solidFill>
                  <a:prstClr val="white"/>
                </a:solidFill>
                <a:latin typeface="Calibri"/>
              </a:rPr>
              <a:t>3TIER</a:t>
            </a:r>
            <a:endParaRPr lang="en-US" sz="2400" dirty="0">
              <a:solidFill>
                <a:prstClr val="white"/>
              </a:solidFill>
              <a:latin typeface="Calibri"/>
            </a:endParaRPr>
          </a:p>
        </p:txBody>
      </p:sp>
      <p:cxnSp>
        <p:nvCxnSpPr>
          <p:cNvPr id="8" name="Straight Connector 7"/>
          <p:cNvCxnSpPr>
            <a:stCxn id="6" idx="2"/>
            <a:endCxn id="7" idx="0"/>
          </p:cNvCxnSpPr>
          <p:nvPr/>
        </p:nvCxnSpPr>
        <p:spPr>
          <a:xfrm>
            <a:off x="1128078" y="2512911"/>
            <a:ext cx="0" cy="1276450"/>
          </a:xfrm>
          <a:prstGeom prst="line">
            <a:avLst/>
          </a:prstGeom>
          <a:ln w="38100">
            <a:tailEnd type="triangle" w="lg"/>
          </a:ln>
        </p:spPr>
        <p:style>
          <a:lnRef idx="2">
            <a:schemeClr val="accent1"/>
          </a:lnRef>
          <a:fillRef idx="0">
            <a:schemeClr val="accent1"/>
          </a:fillRef>
          <a:effectRef idx="1">
            <a:schemeClr val="accent1"/>
          </a:effectRef>
          <a:fontRef idx="minor">
            <a:schemeClr val="tx1"/>
          </a:fontRef>
        </p:style>
      </p:cxnSp>
      <p:sp>
        <p:nvSpPr>
          <p:cNvPr id="11" name="Right Arrow 10"/>
          <p:cNvSpPr/>
          <p:nvPr/>
        </p:nvSpPr>
        <p:spPr>
          <a:xfrm>
            <a:off x="1811203" y="1659715"/>
            <a:ext cx="2936569" cy="547544"/>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endParaRPr lang="en-US" dirty="0" smtClean="0">
              <a:solidFill>
                <a:prstClr val="white"/>
              </a:solidFill>
              <a:latin typeface="Calibri"/>
            </a:endParaRPr>
          </a:p>
        </p:txBody>
      </p:sp>
      <p:sp>
        <p:nvSpPr>
          <p:cNvPr id="12" name="Right Arrow 11"/>
          <p:cNvSpPr/>
          <p:nvPr/>
        </p:nvSpPr>
        <p:spPr>
          <a:xfrm rot="20744413">
            <a:off x="1771089" y="3261458"/>
            <a:ext cx="2934578" cy="586819"/>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endParaRPr lang="en-US" dirty="0">
              <a:solidFill>
                <a:prstClr val="white"/>
              </a:solidFill>
              <a:latin typeface="Calibri"/>
            </a:endParaRPr>
          </a:p>
        </p:txBody>
      </p:sp>
      <p:sp>
        <p:nvSpPr>
          <p:cNvPr id="14" name="TextBox 13"/>
          <p:cNvSpPr txBox="1"/>
          <p:nvPr/>
        </p:nvSpPr>
        <p:spPr>
          <a:xfrm>
            <a:off x="1744025" y="2071195"/>
            <a:ext cx="2920541" cy="1200328"/>
          </a:xfrm>
          <a:prstGeom prst="rect">
            <a:avLst/>
          </a:prstGeom>
          <a:noFill/>
        </p:spPr>
        <p:txBody>
          <a:bodyPr wrap="none" rtlCol="0">
            <a:spAutoFit/>
          </a:bodyPr>
          <a:lstStyle/>
          <a:p>
            <a:pPr defTabSz="457200" fontAlgn="auto">
              <a:spcBef>
                <a:spcPts val="0"/>
              </a:spcBef>
              <a:spcAft>
                <a:spcPts val="0"/>
              </a:spcAft>
            </a:pPr>
            <a:r>
              <a:rPr lang="en-US" sz="2400" dirty="0" smtClean="0">
                <a:solidFill>
                  <a:prstClr val="black"/>
                </a:solidFill>
                <a:latin typeface="Calibri"/>
              </a:rPr>
              <a:t>Load Forecast</a:t>
            </a:r>
          </a:p>
          <a:p>
            <a:pPr defTabSz="457200" fontAlgn="auto">
              <a:spcBef>
                <a:spcPts val="0"/>
              </a:spcBef>
              <a:spcAft>
                <a:spcPts val="0"/>
              </a:spcAft>
            </a:pPr>
            <a:r>
              <a:rPr lang="en-US" sz="2400" dirty="0" smtClean="0">
                <a:solidFill>
                  <a:prstClr val="black"/>
                </a:solidFill>
                <a:latin typeface="Calibri"/>
              </a:rPr>
              <a:t>Generation Schedules</a:t>
            </a:r>
          </a:p>
          <a:p>
            <a:pPr defTabSz="457200" fontAlgn="auto">
              <a:spcBef>
                <a:spcPts val="0"/>
              </a:spcBef>
              <a:spcAft>
                <a:spcPts val="0"/>
              </a:spcAft>
            </a:pPr>
            <a:r>
              <a:rPr lang="en-US" sz="2400" dirty="0" smtClean="0">
                <a:solidFill>
                  <a:prstClr val="black"/>
                </a:solidFill>
                <a:latin typeface="Calibri"/>
              </a:rPr>
              <a:t>Outages</a:t>
            </a:r>
            <a:endParaRPr lang="en-US" sz="2400" dirty="0">
              <a:solidFill>
                <a:prstClr val="black"/>
              </a:solidFill>
              <a:latin typeface="Calibri"/>
            </a:endParaRPr>
          </a:p>
        </p:txBody>
      </p:sp>
      <p:sp>
        <p:nvSpPr>
          <p:cNvPr id="15" name="TextBox 14"/>
          <p:cNvSpPr txBox="1"/>
          <p:nvPr/>
        </p:nvSpPr>
        <p:spPr>
          <a:xfrm rot="20778869">
            <a:off x="1623196" y="3854770"/>
            <a:ext cx="3054592" cy="830997"/>
          </a:xfrm>
          <a:prstGeom prst="rect">
            <a:avLst/>
          </a:prstGeom>
          <a:noFill/>
        </p:spPr>
        <p:txBody>
          <a:bodyPr wrap="none" rtlCol="0">
            <a:spAutoFit/>
          </a:bodyPr>
          <a:lstStyle/>
          <a:p>
            <a:pPr defTabSz="457200" fontAlgn="auto">
              <a:spcBef>
                <a:spcPts val="0"/>
              </a:spcBef>
              <a:spcAft>
                <a:spcPts val="0"/>
              </a:spcAft>
            </a:pPr>
            <a:r>
              <a:rPr lang="en-US" sz="2400" dirty="0" smtClean="0">
                <a:solidFill>
                  <a:prstClr val="black"/>
                </a:solidFill>
                <a:latin typeface="Calibri"/>
              </a:rPr>
              <a:t>Renewable Generation</a:t>
            </a:r>
          </a:p>
          <a:p>
            <a:pPr defTabSz="457200" fontAlgn="auto">
              <a:spcBef>
                <a:spcPts val="0"/>
              </a:spcBef>
              <a:spcAft>
                <a:spcPts val="0"/>
              </a:spcAft>
            </a:pPr>
            <a:r>
              <a:rPr lang="en-US" sz="2400" dirty="0" smtClean="0">
                <a:solidFill>
                  <a:prstClr val="black"/>
                </a:solidFill>
                <a:latin typeface="Calibri"/>
              </a:rPr>
              <a:t>Forecasts</a:t>
            </a:r>
            <a:endParaRPr lang="en-US" sz="2400" dirty="0">
              <a:solidFill>
                <a:prstClr val="black"/>
              </a:solidFill>
              <a:latin typeface="Calibri"/>
            </a:endParaRPr>
          </a:p>
        </p:txBody>
      </p:sp>
      <p:cxnSp>
        <p:nvCxnSpPr>
          <p:cNvPr id="18" name="Straight Connector 17"/>
          <p:cNvCxnSpPr/>
          <p:nvPr/>
        </p:nvCxnSpPr>
        <p:spPr>
          <a:xfrm>
            <a:off x="5183030" y="3505219"/>
            <a:ext cx="0" cy="1665211"/>
          </a:xfrm>
          <a:prstGeom prst="line">
            <a:avLst/>
          </a:prstGeom>
          <a:ln w="57150">
            <a:tailEnd type="triangle" w="lg"/>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6335405" y="3522546"/>
            <a:ext cx="0" cy="1647884"/>
          </a:xfrm>
          <a:prstGeom prst="line">
            <a:avLst/>
          </a:prstGeom>
          <a:ln w="57150">
            <a:tailEnd type="triangle" w="lg"/>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326354" y="3789361"/>
            <a:ext cx="997990" cy="646331"/>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Calibri"/>
              </a:rPr>
              <a:t>Network</a:t>
            </a:r>
          </a:p>
          <a:p>
            <a:pPr defTabSz="457200" fontAlgn="auto">
              <a:spcBef>
                <a:spcPts val="0"/>
              </a:spcBef>
              <a:spcAft>
                <a:spcPts val="0"/>
              </a:spcAft>
            </a:pPr>
            <a:r>
              <a:rPr lang="en-US" dirty="0" smtClean="0">
                <a:solidFill>
                  <a:prstClr val="black"/>
                </a:solidFill>
                <a:latin typeface="Calibri"/>
              </a:rPr>
              <a:t>State</a:t>
            </a:r>
            <a:endParaRPr lang="en-US" dirty="0">
              <a:solidFill>
                <a:prstClr val="black"/>
              </a:solidFill>
              <a:latin typeface="Calibri"/>
            </a:endParaRPr>
          </a:p>
        </p:txBody>
      </p:sp>
      <p:sp>
        <p:nvSpPr>
          <p:cNvPr id="27" name="TextBox 26"/>
          <p:cNvSpPr txBox="1"/>
          <p:nvPr/>
        </p:nvSpPr>
        <p:spPr>
          <a:xfrm>
            <a:off x="3578103" y="4304273"/>
            <a:ext cx="1601558" cy="646331"/>
          </a:xfrm>
          <a:prstGeom prst="rect">
            <a:avLst/>
          </a:prstGeom>
          <a:noFill/>
        </p:spPr>
        <p:txBody>
          <a:bodyPr wrap="none" rtlCol="0">
            <a:spAutoFit/>
          </a:bodyPr>
          <a:lstStyle/>
          <a:p>
            <a:pPr defTabSz="457200" fontAlgn="auto">
              <a:spcBef>
                <a:spcPts val="0"/>
              </a:spcBef>
              <a:spcAft>
                <a:spcPts val="0"/>
              </a:spcAft>
            </a:pPr>
            <a:r>
              <a:rPr lang="en-US" dirty="0">
                <a:solidFill>
                  <a:prstClr val="black"/>
                </a:solidFill>
                <a:latin typeface="Calibri"/>
              </a:rPr>
              <a:t>Gen. </a:t>
            </a:r>
            <a:r>
              <a:rPr lang="en-US" dirty="0" smtClean="0">
                <a:solidFill>
                  <a:prstClr val="black"/>
                </a:solidFill>
                <a:latin typeface="Calibri"/>
              </a:rPr>
              <a:t>schedules</a:t>
            </a:r>
            <a:endParaRPr lang="en-US" dirty="0">
              <a:solidFill>
                <a:prstClr val="black"/>
              </a:solidFill>
              <a:latin typeface="Calibri"/>
            </a:endParaRPr>
          </a:p>
          <a:p>
            <a:pPr defTabSz="457200" fontAlgn="auto">
              <a:spcBef>
                <a:spcPts val="0"/>
              </a:spcBef>
              <a:spcAft>
                <a:spcPts val="0"/>
              </a:spcAft>
            </a:pPr>
            <a:r>
              <a:rPr lang="en-US" dirty="0">
                <a:solidFill>
                  <a:prstClr val="black"/>
                </a:solidFill>
                <a:latin typeface="Calibri"/>
              </a:rPr>
              <a:t>Load forecasts</a:t>
            </a:r>
          </a:p>
        </p:txBody>
      </p:sp>
      <p:sp>
        <p:nvSpPr>
          <p:cNvPr id="30" name="Right Arrow 29"/>
          <p:cNvSpPr/>
          <p:nvPr/>
        </p:nvSpPr>
        <p:spPr>
          <a:xfrm>
            <a:off x="6682414" y="1920013"/>
            <a:ext cx="2283923" cy="135151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r>
              <a:rPr lang="en-US" dirty="0" smtClean="0">
                <a:solidFill>
                  <a:prstClr val="white"/>
                </a:solidFill>
                <a:latin typeface="Calibri"/>
              </a:rPr>
              <a:t>Transmission Zone TC Node Inputs</a:t>
            </a:r>
            <a:endParaRPr lang="en-US" dirty="0">
              <a:solidFill>
                <a:prstClr val="white"/>
              </a:solidFill>
              <a:latin typeface="Calibri"/>
            </a:endParaRPr>
          </a:p>
        </p:txBody>
      </p:sp>
    </p:spTree>
    <p:extLst>
      <p:ext uri="{BB962C8B-B14F-4D97-AF65-F5344CB8AC3E}">
        <p14:creationId xmlns:p14="http://schemas.microsoft.com/office/powerpoint/2010/main" val="230918801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Nodes</a:t>
            </a:r>
            <a:endParaRPr lang="en-US" dirty="0"/>
          </a:p>
        </p:txBody>
      </p:sp>
      <p:sp>
        <p:nvSpPr>
          <p:cNvPr id="3" name="Slide Number Placeholder 2"/>
          <p:cNvSpPr>
            <a:spLocks noGrp="1"/>
          </p:cNvSpPr>
          <p:nvPr>
            <p:ph type="sldNum" sz="quarter" idx="10"/>
          </p:nvPr>
        </p:nvSpPr>
        <p:spPr/>
        <p:txBody>
          <a:bodyPr/>
          <a:lstStyle/>
          <a:p>
            <a:pPr>
              <a:defRPr/>
            </a:pPr>
            <a:fld id="{CDA26B51-2F68-4AE9-BCCC-283B5EC24669}" type="slidenum">
              <a:rPr lang="en-US">
                <a:solidFill>
                  <a:prstClr val="black">
                    <a:lumMod val="50000"/>
                    <a:lumOff val="50000"/>
                  </a:prstClr>
                </a:solidFill>
              </a:rPr>
              <a:pPr>
                <a:defRPr/>
              </a:pPr>
              <a:t>34</a:t>
            </a:fld>
            <a:endParaRPr lang="en-US" dirty="0">
              <a:solidFill>
                <a:prstClr val="black">
                  <a:lumMod val="50000"/>
                  <a:lumOff val="50000"/>
                </a:prstClr>
              </a:solidFill>
            </a:endParaRPr>
          </a:p>
        </p:txBody>
      </p:sp>
      <p:sp>
        <p:nvSpPr>
          <p:cNvPr id="4" name="Rectangle 3"/>
          <p:cNvSpPr/>
          <p:nvPr/>
        </p:nvSpPr>
        <p:spPr>
          <a:xfrm>
            <a:off x="1980758" y="2128380"/>
            <a:ext cx="5486400" cy="64008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r>
              <a:rPr lang="en-US" dirty="0">
                <a:solidFill>
                  <a:prstClr val="white"/>
                </a:solidFill>
                <a:latin typeface="Calibri"/>
              </a:rPr>
              <a:t>Alstom Grid Models</a:t>
            </a:r>
          </a:p>
        </p:txBody>
      </p:sp>
      <p:sp>
        <p:nvSpPr>
          <p:cNvPr id="5" name="Rectangle 4"/>
          <p:cNvSpPr/>
          <p:nvPr/>
        </p:nvSpPr>
        <p:spPr>
          <a:xfrm>
            <a:off x="1554158" y="3523910"/>
            <a:ext cx="1645920" cy="64008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r>
              <a:rPr lang="en-US" dirty="0" smtClean="0">
                <a:solidFill>
                  <a:prstClr val="white"/>
                </a:solidFill>
                <a:latin typeface="Calibri"/>
              </a:rPr>
              <a:t>Transmission Zone 5 Node</a:t>
            </a:r>
            <a:endParaRPr lang="en-US" dirty="0">
              <a:solidFill>
                <a:prstClr val="white"/>
              </a:solidFill>
              <a:latin typeface="Calibri"/>
            </a:endParaRPr>
          </a:p>
        </p:txBody>
      </p:sp>
      <p:sp>
        <p:nvSpPr>
          <p:cNvPr id="6" name="Rectangle 5"/>
          <p:cNvSpPr/>
          <p:nvPr/>
        </p:nvSpPr>
        <p:spPr>
          <a:xfrm>
            <a:off x="1554158" y="4719319"/>
            <a:ext cx="1645920" cy="64008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r>
              <a:rPr lang="en-US" dirty="0">
                <a:solidFill>
                  <a:prstClr val="white"/>
                </a:solidFill>
                <a:latin typeface="Calibri"/>
              </a:rPr>
              <a:t>Portland General </a:t>
            </a:r>
            <a:r>
              <a:rPr lang="en-US" dirty="0" smtClean="0">
                <a:solidFill>
                  <a:prstClr val="white"/>
                </a:solidFill>
                <a:latin typeface="Calibri"/>
              </a:rPr>
              <a:t>Node</a:t>
            </a:r>
            <a:endParaRPr lang="en-US" dirty="0">
              <a:solidFill>
                <a:prstClr val="white"/>
              </a:solidFill>
              <a:latin typeface="Calibri"/>
            </a:endParaRPr>
          </a:p>
        </p:txBody>
      </p:sp>
      <p:sp>
        <p:nvSpPr>
          <p:cNvPr id="7" name="Rectangle 6"/>
          <p:cNvSpPr/>
          <p:nvPr/>
        </p:nvSpPr>
        <p:spPr>
          <a:xfrm>
            <a:off x="5934039" y="3512997"/>
            <a:ext cx="2094839" cy="64008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r>
              <a:rPr lang="en-US" dirty="0" smtClean="0">
                <a:solidFill>
                  <a:prstClr val="white"/>
                </a:solidFill>
                <a:latin typeface="Calibri"/>
              </a:rPr>
              <a:t>Transmission Zone 14 Node</a:t>
            </a:r>
            <a:endParaRPr lang="en-US" dirty="0">
              <a:solidFill>
                <a:prstClr val="white"/>
              </a:solidFill>
              <a:latin typeface="Calibri"/>
            </a:endParaRPr>
          </a:p>
        </p:txBody>
      </p:sp>
      <p:sp>
        <p:nvSpPr>
          <p:cNvPr id="8" name="Rectangle 7"/>
          <p:cNvSpPr/>
          <p:nvPr/>
        </p:nvSpPr>
        <p:spPr>
          <a:xfrm>
            <a:off x="686296" y="3794658"/>
            <a:ext cx="501497" cy="369332"/>
          </a:xfrm>
          <a:prstGeom prst="rect">
            <a:avLst/>
          </a:prstGeom>
        </p:spPr>
        <p:txBody>
          <a:bodyPr wrap="none">
            <a:spAutoFit/>
          </a:bodyPr>
          <a:lstStyle/>
          <a:p>
            <a:pPr defTabSz="457200" fontAlgn="auto">
              <a:spcBef>
                <a:spcPts val="0"/>
              </a:spcBef>
              <a:spcAft>
                <a:spcPts val="0"/>
              </a:spcAft>
            </a:pPr>
            <a:r>
              <a:rPr lang="en-US" dirty="0" smtClean="0">
                <a:solidFill>
                  <a:prstClr val="black"/>
                </a:solidFill>
                <a:latin typeface="Wingdings"/>
                <a:ea typeface="Wingdings"/>
                <a:cs typeface="Wingdings"/>
              </a:rPr>
              <a:t></a:t>
            </a:r>
            <a:endParaRPr lang="en-US" dirty="0">
              <a:solidFill>
                <a:prstClr val="black"/>
              </a:solidFill>
              <a:latin typeface="Calibri"/>
            </a:endParaRPr>
          </a:p>
        </p:txBody>
      </p:sp>
      <p:sp>
        <p:nvSpPr>
          <p:cNvPr id="9" name="Rectangle 8"/>
          <p:cNvSpPr/>
          <p:nvPr/>
        </p:nvSpPr>
        <p:spPr>
          <a:xfrm>
            <a:off x="4361725" y="3794658"/>
            <a:ext cx="501497" cy="369332"/>
          </a:xfrm>
          <a:prstGeom prst="rect">
            <a:avLst/>
          </a:prstGeom>
        </p:spPr>
        <p:txBody>
          <a:bodyPr wrap="none">
            <a:spAutoFit/>
          </a:bodyPr>
          <a:lstStyle/>
          <a:p>
            <a:pPr defTabSz="457200" fontAlgn="auto">
              <a:spcBef>
                <a:spcPts val="0"/>
              </a:spcBef>
              <a:spcAft>
                <a:spcPts val="0"/>
              </a:spcAft>
            </a:pPr>
            <a:r>
              <a:rPr lang="en-US" dirty="0" smtClean="0">
                <a:solidFill>
                  <a:prstClr val="black"/>
                </a:solidFill>
                <a:latin typeface="Wingdings"/>
                <a:ea typeface="Wingdings"/>
                <a:cs typeface="Wingdings"/>
              </a:rPr>
              <a:t></a:t>
            </a:r>
            <a:endParaRPr lang="en-US" dirty="0">
              <a:solidFill>
                <a:prstClr val="black"/>
              </a:solidFill>
              <a:latin typeface="Calibri"/>
            </a:endParaRPr>
          </a:p>
        </p:txBody>
      </p:sp>
      <p:sp>
        <p:nvSpPr>
          <p:cNvPr id="10" name="Rectangle 9"/>
          <p:cNvSpPr/>
          <p:nvPr/>
        </p:nvSpPr>
        <p:spPr>
          <a:xfrm>
            <a:off x="5239441" y="4719319"/>
            <a:ext cx="1645920" cy="64008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r>
              <a:rPr lang="en-US" dirty="0" smtClean="0">
                <a:solidFill>
                  <a:prstClr val="white"/>
                </a:solidFill>
                <a:latin typeface="Calibri"/>
              </a:rPr>
              <a:t>Lower Valley Node</a:t>
            </a:r>
            <a:endParaRPr lang="en-US" dirty="0">
              <a:solidFill>
                <a:prstClr val="white"/>
              </a:solidFill>
              <a:latin typeface="Calibri"/>
            </a:endParaRPr>
          </a:p>
        </p:txBody>
      </p:sp>
      <p:sp>
        <p:nvSpPr>
          <p:cNvPr id="11" name="Rectangle 10"/>
          <p:cNvSpPr/>
          <p:nvPr/>
        </p:nvSpPr>
        <p:spPr>
          <a:xfrm>
            <a:off x="7324344" y="4718101"/>
            <a:ext cx="1645920" cy="64008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r>
              <a:rPr lang="en-US" dirty="0" smtClean="0">
                <a:solidFill>
                  <a:prstClr val="white"/>
                </a:solidFill>
                <a:latin typeface="Calibri"/>
              </a:rPr>
              <a:t>Idaho Falls Node</a:t>
            </a:r>
            <a:endParaRPr lang="en-US" dirty="0">
              <a:solidFill>
                <a:prstClr val="white"/>
              </a:solidFill>
              <a:latin typeface="Calibri"/>
            </a:endParaRPr>
          </a:p>
        </p:txBody>
      </p:sp>
      <p:sp>
        <p:nvSpPr>
          <p:cNvPr id="12" name="Rectangle 11"/>
          <p:cNvSpPr/>
          <p:nvPr/>
        </p:nvSpPr>
        <p:spPr>
          <a:xfrm>
            <a:off x="5239441" y="5974114"/>
            <a:ext cx="1645920" cy="64008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r>
              <a:rPr lang="en-US" dirty="0" smtClean="0">
                <a:solidFill>
                  <a:prstClr val="white"/>
                </a:solidFill>
                <a:latin typeface="Calibri"/>
              </a:rPr>
              <a:t>Lower Valley Asset System(s)</a:t>
            </a:r>
            <a:endParaRPr lang="en-US" dirty="0">
              <a:solidFill>
                <a:prstClr val="white"/>
              </a:solidFill>
              <a:latin typeface="Calibri"/>
            </a:endParaRPr>
          </a:p>
        </p:txBody>
      </p:sp>
      <p:sp>
        <p:nvSpPr>
          <p:cNvPr id="13" name="Rectangle 12"/>
          <p:cNvSpPr/>
          <p:nvPr/>
        </p:nvSpPr>
        <p:spPr>
          <a:xfrm>
            <a:off x="1554157" y="5919974"/>
            <a:ext cx="1645920" cy="64008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r>
              <a:rPr lang="en-US" dirty="0" smtClean="0">
                <a:solidFill>
                  <a:prstClr val="white"/>
                </a:solidFill>
                <a:latin typeface="Calibri"/>
              </a:rPr>
              <a:t>Salem </a:t>
            </a:r>
            <a:r>
              <a:rPr lang="en-US" dirty="0">
                <a:solidFill>
                  <a:prstClr val="white"/>
                </a:solidFill>
                <a:latin typeface="Calibri"/>
              </a:rPr>
              <a:t>Site Asset Systems</a:t>
            </a:r>
          </a:p>
        </p:txBody>
      </p:sp>
      <p:sp>
        <p:nvSpPr>
          <p:cNvPr id="14" name="Rectangle 13"/>
          <p:cNvSpPr/>
          <p:nvPr/>
        </p:nvSpPr>
        <p:spPr>
          <a:xfrm>
            <a:off x="7324344" y="5972896"/>
            <a:ext cx="1645920" cy="64008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r>
              <a:rPr lang="en-US" dirty="0" smtClean="0">
                <a:solidFill>
                  <a:prstClr val="white"/>
                </a:solidFill>
                <a:latin typeface="Calibri"/>
              </a:rPr>
              <a:t>Idaho Falls Asset System(s)</a:t>
            </a:r>
            <a:endParaRPr lang="en-US" dirty="0">
              <a:solidFill>
                <a:prstClr val="white"/>
              </a:solidFill>
              <a:latin typeface="Calibri"/>
            </a:endParaRPr>
          </a:p>
        </p:txBody>
      </p:sp>
      <p:sp>
        <p:nvSpPr>
          <p:cNvPr id="15" name="Down Arrow 14"/>
          <p:cNvSpPr/>
          <p:nvPr/>
        </p:nvSpPr>
        <p:spPr>
          <a:xfrm>
            <a:off x="2098489" y="2768460"/>
            <a:ext cx="569146" cy="744537"/>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endParaRPr lang="en-US" dirty="0">
              <a:solidFill>
                <a:prstClr val="white"/>
              </a:solidFill>
              <a:latin typeface="Calibri"/>
            </a:endParaRPr>
          </a:p>
        </p:txBody>
      </p:sp>
      <p:sp>
        <p:nvSpPr>
          <p:cNvPr id="17" name="Down Arrow 16"/>
          <p:cNvSpPr/>
          <p:nvPr/>
        </p:nvSpPr>
        <p:spPr>
          <a:xfrm>
            <a:off x="6755198" y="2768460"/>
            <a:ext cx="569146" cy="744537"/>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endParaRPr lang="en-US" dirty="0">
              <a:solidFill>
                <a:prstClr val="white"/>
              </a:solidFill>
              <a:latin typeface="Calibri"/>
            </a:endParaRPr>
          </a:p>
        </p:txBody>
      </p:sp>
      <p:sp>
        <p:nvSpPr>
          <p:cNvPr id="18" name="Down Arrow 17"/>
          <p:cNvSpPr/>
          <p:nvPr/>
        </p:nvSpPr>
        <p:spPr>
          <a:xfrm>
            <a:off x="4294076" y="1383843"/>
            <a:ext cx="569146" cy="744537"/>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endParaRPr lang="en-US" dirty="0">
              <a:solidFill>
                <a:prstClr val="white"/>
              </a:solidFill>
              <a:latin typeface="Calibri"/>
            </a:endParaRPr>
          </a:p>
        </p:txBody>
      </p:sp>
      <p:sp>
        <p:nvSpPr>
          <p:cNvPr id="19" name="TextBox 18"/>
          <p:cNvSpPr txBox="1"/>
          <p:nvPr/>
        </p:nvSpPr>
        <p:spPr>
          <a:xfrm>
            <a:off x="3620831" y="1014511"/>
            <a:ext cx="2047443" cy="369332"/>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Calibri"/>
              </a:rPr>
              <a:t>Regional Conditions</a:t>
            </a:r>
            <a:endParaRPr lang="en-US" dirty="0">
              <a:solidFill>
                <a:prstClr val="black"/>
              </a:solidFill>
              <a:latin typeface="Calibri"/>
            </a:endParaRPr>
          </a:p>
        </p:txBody>
      </p:sp>
      <p:sp>
        <p:nvSpPr>
          <p:cNvPr id="20" name="TextBox 19"/>
          <p:cNvSpPr txBox="1"/>
          <p:nvPr/>
        </p:nvSpPr>
        <p:spPr>
          <a:xfrm>
            <a:off x="3351281" y="2777783"/>
            <a:ext cx="2582758" cy="646331"/>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Calibri"/>
              </a:rPr>
              <a:t>“Local Conditions” for </a:t>
            </a:r>
          </a:p>
          <a:p>
            <a:pPr defTabSz="457200" fontAlgn="auto">
              <a:spcBef>
                <a:spcPts val="0"/>
              </a:spcBef>
              <a:spcAft>
                <a:spcPts val="0"/>
              </a:spcAft>
            </a:pPr>
            <a:r>
              <a:rPr lang="en-US" dirty="0" smtClean="0">
                <a:solidFill>
                  <a:prstClr val="black"/>
                </a:solidFill>
                <a:latin typeface="Calibri"/>
              </a:rPr>
              <a:t>Transmission Zone Nodes</a:t>
            </a:r>
            <a:endParaRPr lang="en-US" dirty="0">
              <a:solidFill>
                <a:prstClr val="black"/>
              </a:solidFill>
              <a:latin typeface="Calibri"/>
            </a:endParaRPr>
          </a:p>
        </p:txBody>
      </p:sp>
      <p:sp>
        <p:nvSpPr>
          <p:cNvPr id="21" name="Down Arrow 20"/>
          <p:cNvSpPr/>
          <p:nvPr/>
        </p:nvSpPr>
        <p:spPr>
          <a:xfrm>
            <a:off x="1699416" y="4163990"/>
            <a:ext cx="399073" cy="554111"/>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endParaRPr lang="en-US" dirty="0">
              <a:solidFill>
                <a:prstClr val="white"/>
              </a:solidFill>
              <a:latin typeface="Calibri"/>
            </a:endParaRPr>
          </a:p>
        </p:txBody>
      </p:sp>
      <p:sp>
        <p:nvSpPr>
          <p:cNvPr id="22" name="Down Arrow 21"/>
          <p:cNvSpPr/>
          <p:nvPr/>
        </p:nvSpPr>
        <p:spPr>
          <a:xfrm>
            <a:off x="7267621" y="4153077"/>
            <a:ext cx="399073" cy="554111"/>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endParaRPr lang="en-US" dirty="0">
              <a:solidFill>
                <a:prstClr val="white"/>
              </a:solidFill>
              <a:latin typeface="Calibri"/>
            </a:endParaRPr>
          </a:p>
        </p:txBody>
      </p:sp>
      <p:sp>
        <p:nvSpPr>
          <p:cNvPr id="23" name="Down Arrow 22"/>
          <p:cNvSpPr/>
          <p:nvPr/>
        </p:nvSpPr>
        <p:spPr>
          <a:xfrm>
            <a:off x="6014067" y="4163990"/>
            <a:ext cx="399073" cy="554111"/>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endParaRPr lang="en-US" dirty="0">
              <a:solidFill>
                <a:prstClr val="white"/>
              </a:solidFill>
              <a:latin typeface="Calibri"/>
            </a:endParaRPr>
          </a:p>
        </p:txBody>
      </p:sp>
      <p:sp>
        <p:nvSpPr>
          <p:cNvPr id="24" name="Down Arrow 23"/>
          <p:cNvSpPr/>
          <p:nvPr/>
        </p:nvSpPr>
        <p:spPr>
          <a:xfrm rot="10800000">
            <a:off x="2667635" y="4153077"/>
            <a:ext cx="399073" cy="554111"/>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endParaRPr lang="en-US" dirty="0">
              <a:solidFill>
                <a:prstClr val="white"/>
              </a:solidFill>
              <a:latin typeface="Calibri"/>
            </a:endParaRPr>
          </a:p>
        </p:txBody>
      </p:sp>
      <p:sp>
        <p:nvSpPr>
          <p:cNvPr id="25" name="Down Arrow 24"/>
          <p:cNvSpPr/>
          <p:nvPr/>
        </p:nvSpPr>
        <p:spPr>
          <a:xfrm rot="10800000">
            <a:off x="7666694" y="4153077"/>
            <a:ext cx="399073" cy="554111"/>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endParaRPr lang="en-US" dirty="0">
              <a:solidFill>
                <a:prstClr val="white"/>
              </a:solidFill>
              <a:latin typeface="Calibri"/>
            </a:endParaRPr>
          </a:p>
        </p:txBody>
      </p:sp>
      <p:sp>
        <p:nvSpPr>
          <p:cNvPr id="26" name="Down Arrow 25"/>
          <p:cNvSpPr/>
          <p:nvPr/>
        </p:nvSpPr>
        <p:spPr>
          <a:xfrm rot="10800000">
            <a:off x="6413140" y="4153077"/>
            <a:ext cx="399073" cy="554111"/>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endParaRPr lang="en-US" dirty="0">
              <a:solidFill>
                <a:prstClr val="white"/>
              </a:solidFill>
              <a:latin typeface="Calibri"/>
            </a:endParaRPr>
          </a:p>
        </p:txBody>
      </p:sp>
      <p:sp>
        <p:nvSpPr>
          <p:cNvPr id="27" name="TextBox 26"/>
          <p:cNvSpPr txBox="1"/>
          <p:nvPr/>
        </p:nvSpPr>
        <p:spPr>
          <a:xfrm>
            <a:off x="3451503" y="4179108"/>
            <a:ext cx="1820443" cy="646331"/>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Calibri"/>
              </a:rPr>
              <a:t>TIS – down arrow</a:t>
            </a:r>
          </a:p>
          <a:p>
            <a:pPr defTabSz="457200" fontAlgn="auto">
              <a:spcBef>
                <a:spcPts val="0"/>
              </a:spcBef>
              <a:spcAft>
                <a:spcPts val="0"/>
              </a:spcAft>
            </a:pPr>
            <a:r>
              <a:rPr lang="en-US" dirty="0" smtClean="0">
                <a:solidFill>
                  <a:prstClr val="black"/>
                </a:solidFill>
                <a:latin typeface="Calibri"/>
              </a:rPr>
              <a:t>TFS – up arrow</a:t>
            </a:r>
            <a:endParaRPr lang="en-US" dirty="0">
              <a:solidFill>
                <a:prstClr val="black"/>
              </a:solidFill>
              <a:latin typeface="Calibri"/>
            </a:endParaRPr>
          </a:p>
        </p:txBody>
      </p:sp>
      <p:sp>
        <p:nvSpPr>
          <p:cNvPr id="28" name="Down Arrow 27"/>
          <p:cNvSpPr/>
          <p:nvPr/>
        </p:nvSpPr>
        <p:spPr>
          <a:xfrm>
            <a:off x="1699416" y="5365863"/>
            <a:ext cx="399073" cy="554111"/>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endParaRPr lang="en-US" dirty="0">
              <a:solidFill>
                <a:prstClr val="white"/>
              </a:solidFill>
              <a:latin typeface="Calibri"/>
            </a:endParaRPr>
          </a:p>
        </p:txBody>
      </p:sp>
      <p:sp>
        <p:nvSpPr>
          <p:cNvPr id="29" name="Down Arrow 28"/>
          <p:cNvSpPr/>
          <p:nvPr/>
        </p:nvSpPr>
        <p:spPr>
          <a:xfrm>
            <a:off x="7708823" y="5358181"/>
            <a:ext cx="399073" cy="554111"/>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endParaRPr lang="en-US" dirty="0">
              <a:solidFill>
                <a:prstClr val="white"/>
              </a:solidFill>
              <a:latin typeface="Calibri"/>
            </a:endParaRPr>
          </a:p>
        </p:txBody>
      </p:sp>
      <p:sp>
        <p:nvSpPr>
          <p:cNvPr id="30" name="Down Arrow 29"/>
          <p:cNvSpPr/>
          <p:nvPr/>
        </p:nvSpPr>
        <p:spPr>
          <a:xfrm>
            <a:off x="5578292" y="5378723"/>
            <a:ext cx="399073" cy="554111"/>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endParaRPr lang="en-US" dirty="0">
              <a:solidFill>
                <a:prstClr val="white"/>
              </a:solidFill>
              <a:latin typeface="Calibri"/>
            </a:endParaRPr>
          </a:p>
        </p:txBody>
      </p:sp>
      <p:sp>
        <p:nvSpPr>
          <p:cNvPr id="31" name="Down Arrow 30"/>
          <p:cNvSpPr/>
          <p:nvPr/>
        </p:nvSpPr>
        <p:spPr>
          <a:xfrm rot="10800000">
            <a:off x="2620497" y="5358181"/>
            <a:ext cx="399073" cy="554111"/>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endParaRPr lang="en-US" dirty="0">
              <a:solidFill>
                <a:prstClr val="white"/>
              </a:solidFill>
              <a:latin typeface="Calibri"/>
            </a:endParaRPr>
          </a:p>
        </p:txBody>
      </p:sp>
      <p:sp>
        <p:nvSpPr>
          <p:cNvPr id="32" name="Down Arrow 31"/>
          <p:cNvSpPr/>
          <p:nvPr/>
        </p:nvSpPr>
        <p:spPr>
          <a:xfrm rot="10800000">
            <a:off x="6213602" y="5358181"/>
            <a:ext cx="399073" cy="554111"/>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endParaRPr lang="en-US" dirty="0">
              <a:solidFill>
                <a:prstClr val="white"/>
              </a:solidFill>
              <a:latin typeface="Calibri"/>
            </a:endParaRPr>
          </a:p>
        </p:txBody>
      </p:sp>
      <p:sp>
        <p:nvSpPr>
          <p:cNvPr id="33" name="Down Arrow 32"/>
          <p:cNvSpPr/>
          <p:nvPr/>
        </p:nvSpPr>
        <p:spPr>
          <a:xfrm rot="10800000">
            <a:off x="8414545" y="5358181"/>
            <a:ext cx="399073" cy="554111"/>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endParaRPr lang="en-US" dirty="0">
              <a:solidFill>
                <a:prstClr val="white"/>
              </a:solidFill>
              <a:latin typeface="Calibri"/>
            </a:endParaRPr>
          </a:p>
        </p:txBody>
      </p:sp>
      <p:sp>
        <p:nvSpPr>
          <p:cNvPr id="34" name="TextBox 33"/>
          <p:cNvSpPr txBox="1"/>
          <p:nvPr/>
        </p:nvSpPr>
        <p:spPr>
          <a:xfrm>
            <a:off x="3223979" y="5312127"/>
            <a:ext cx="2140194" cy="1200329"/>
          </a:xfrm>
          <a:prstGeom prst="rect">
            <a:avLst/>
          </a:prstGeom>
          <a:noFill/>
        </p:spPr>
        <p:txBody>
          <a:bodyPr wrap="square" rtlCol="0">
            <a:spAutoFit/>
          </a:bodyPr>
          <a:lstStyle/>
          <a:p>
            <a:pPr defTabSz="457200" fontAlgn="auto">
              <a:spcBef>
                <a:spcPts val="0"/>
              </a:spcBef>
              <a:spcAft>
                <a:spcPts val="0"/>
              </a:spcAft>
            </a:pPr>
            <a:r>
              <a:rPr lang="en-US" dirty="0" smtClean="0">
                <a:solidFill>
                  <a:prstClr val="black"/>
                </a:solidFill>
                <a:latin typeface="Calibri"/>
              </a:rPr>
              <a:t>Asset system input – down arrow</a:t>
            </a:r>
          </a:p>
          <a:p>
            <a:pPr defTabSz="457200" fontAlgn="auto">
              <a:spcBef>
                <a:spcPts val="0"/>
              </a:spcBef>
              <a:spcAft>
                <a:spcPts val="0"/>
              </a:spcAft>
            </a:pPr>
            <a:r>
              <a:rPr lang="en-US" dirty="0" smtClean="0">
                <a:solidFill>
                  <a:prstClr val="black"/>
                </a:solidFill>
                <a:latin typeface="Calibri"/>
              </a:rPr>
              <a:t>Local inputs – up arrow</a:t>
            </a:r>
            <a:endParaRPr lang="en-US" dirty="0">
              <a:solidFill>
                <a:prstClr val="black"/>
              </a:solidFill>
              <a:latin typeface="Calibri"/>
            </a:endParaRPr>
          </a:p>
        </p:txBody>
      </p:sp>
    </p:spTree>
    <p:extLst>
      <p:ext uri="{BB962C8B-B14F-4D97-AF65-F5344CB8AC3E}">
        <p14:creationId xmlns:p14="http://schemas.microsoft.com/office/powerpoint/2010/main" val="33826228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latin typeface="Myriad Pro" charset="0"/>
              </a:rPr>
              <a:t>Formalizing Transactive Control</a:t>
            </a:r>
            <a:endParaRPr lang="en-US" dirty="0">
              <a:latin typeface="Myriad Pro" charset="0"/>
            </a:endParaRPr>
          </a:p>
        </p:txBody>
      </p:sp>
      <p:sp>
        <p:nvSpPr>
          <p:cNvPr id="2" name="Content Placeholder 1"/>
          <p:cNvSpPr>
            <a:spLocks noGrp="1"/>
          </p:cNvSpPr>
          <p:nvPr>
            <p:ph idx="1"/>
          </p:nvPr>
        </p:nvSpPr>
        <p:spPr/>
        <p:txBody>
          <a:bodyPr/>
          <a:lstStyle/>
          <a:p>
            <a:r>
              <a:rPr lang="en-US" dirty="0" smtClean="0">
                <a:latin typeface="+mn-lt"/>
              </a:rPr>
              <a:t>A formal model of transactive control has been designed</a:t>
            </a:r>
            <a:r>
              <a:rPr lang="en-US" dirty="0">
                <a:latin typeface="+mn-lt"/>
              </a:rPr>
              <a:t> </a:t>
            </a:r>
            <a:r>
              <a:rPr lang="en-US" dirty="0" smtClean="0">
                <a:latin typeface="+mn-lt"/>
              </a:rPr>
              <a:t>with the following features:</a:t>
            </a:r>
          </a:p>
          <a:p>
            <a:pPr lvl="1"/>
            <a:r>
              <a:rPr lang="en-US" dirty="0" smtClean="0">
                <a:latin typeface="+mn-lt"/>
              </a:rPr>
              <a:t>Scalable</a:t>
            </a:r>
          </a:p>
          <a:p>
            <a:pPr lvl="1"/>
            <a:r>
              <a:rPr lang="en-US" dirty="0" smtClean="0">
                <a:latin typeface="+mn-lt"/>
              </a:rPr>
              <a:t>Algorithmic</a:t>
            </a:r>
          </a:p>
          <a:p>
            <a:pPr lvl="1"/>
            <a:r>
              <a:rPr lang="en-US" dirty="0" smtClean="0">
                <a:latin typeface="+mn-lt"/>
              </a:rPr>
              <a:t>Support for interoperability</a:t>
            </a:r>
          </a:p>
          <a:p>
            <a:r>
              <a:rPr lang="en-US" dirty="0" smtClean="0">
                <a:latin typeface="+mn-lt"/>
              </a:rPr>
              <a:t>A standardized approach is being promoted through design and implementation of a toolkit</a:t>
            </a:r>
          </a:p>
          <a:p>
            <a:pPr lvl="1"/>
            <a:r>
              <a:rPr lang="en-US" dirty="0" smtClean="0">
                <a:latin typeface="+mn-lt"/>
              </a:rPr>
              <a:t>Well defined interfaces for utility asset systems</a:t>
            </a:r>
          </a:p>
          <a:p>
            <a:pPr lvl="1"/>
            <a:r>
              <a:rPr lang="en-US" dirty="0" smtClean="0">
                <a:latin typeface="+mn-lt"/>
              </a:rPr>
              <a:t>Simple, common, algorithms for updating transactive signals and determining “control” signals to responsive asset systems</a:t>
            </a:r>
          </a:p>
          <a:p>
            <a:pPr lvl="1"/>
            <a:endParaRPr lang="en-US" dirty="0" smtClean="0">
              <a:latin typeface="+mn-lt"/>
            </a:endParaRPr>
          </a:p>
        </p:txBody>
      </p:sp>
      <p:sp>
        <p:nvSpPr>
          <p:cNvPr id="3" name="Slide Number Placeholder 2"/>
          <p:cNvSpPr>
            <a:spLocks noGrp="1"/>
          </p:cNvSpPr>
          <p:nvPr>
            <p:ph type="sldNum" sz="quarter" idx="10"/>
          </p:nvPr>
        </p:nvSpPr>
        <p:spPr/>
        <p:txBody>
          <a:bodyPr/>
          <a:lstStyle/>
          <a:p>
            <a:pPr>
              <a:defRPr/>
            </a:pPr>
            <a:fld id="{CDA26B51-2F68-4AE9-BCCC-283B5EC24669}" type="slidenum">
              <a:rPr lang="en-US">
                <a:solidFill>
                  <a:prstClr val="black">
                    <a:lumMod val="50000"/>
                    <a:lumOff val="50000"/>
                  </a:prstClr>
                </a:solidFill>
              </a:rPr>
              <a:pPr>
                <a:defRPr/>
              </a:pPr>
              <a:t>35</a:t>
            </a:fld>
            <a:endParaRPr lang="en-US" dirty="0">
              <a:solidFill>
                <a:prstClr val="black">
                  <a:lumMod val="50000"/>
                  <a:lumOff val="50000"/>
                </a:prstClr>
              </a:solidFill>
            </a:endParaRPr>
          </a:p>
        </p:txBody>
      </p:sp>
      <p:sp>
        <p:nvSpPr>
          <p:cNvPr id="4096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457200" fontAlgn="auto">
              <a:spcBef>
                <a:spcPts val="0"/>
              </a:spcBef>
              <a:spcAft>
                <a:spcPts val="0"/>
              </a:spcAft>
            </a:pPr>
            <a:endParaRPr lang="en-US" dirty="0">
              <a:solidFill>
                <a:prstClr val="black"/>
              </a:solidFill>
              <a:latin typeface="Calibri"/>
            </a:endParaRPr>
          </a:p>
        </p:txBody>
      </p:sp>
    </p:spTree>
    <p:extLst>
      <p:ext uri="{BB962C8B-B14F-4D97-AF65-F5344CB8AC3E}">
        <p14:creationId xmlns:p14="http://schemas.microsoft.com/office/powerpoint/2010/main" val="422007230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991600" cy="1231900"/>
          </a:xfrm>
        </p:spPr>
        <p:txBody>
          <a:bodyPr/>
          <a:lstStyle/>
          <a:p>
            <a:pPr lvl="0"/>
            <a:r>
              <a:rPr lang="en-US" dirty="0" smtClean="0"/>
              <a:t>Progress Towards Project Objectives</a:t>
            </a:r>
          </a:p>
        </p:txBody>
      </p:sp>
      <p:sp>
        <p:nvSpPr>
          <p:cNvPr id="5" name="Subtitle 2"/>
          <p:cNvSpPr txBox="1">
            <a:spLocks noGrp="1"/>
          </p:cNvSpPr>
          <p:nvPr>
            <p:ph type="subTitle" idx="1"/>
          </p:nvPr>
        </p:nvSpPr>
        <p:spPr bwMode="auto">
          <a:xfrm>
            <a:off x="457200" y="4343400"/>
            <a:ext cx="6400800" cy="1188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a:ln>
                <a:noFill/>
              </a:ln>
              <a:solidFill>
                <a:schemeClr val="tx1">
                  <a:lumMod val="65000"/>
                  <a:lumOff val="35000"/>
                </a:schemeClr>
              </a:solidFill>
              <a:effectLst/>
              <a:uLnTx/>
              <a:uFillTx/>
              <a:latin typeface="+mn-lt"/>
              <a:ea typeface="+mn-ea"/>
              <a:cs typeface="Times New Roman" pitchFamily="18" charset="0"/>
            </a:endParaRPr>
          </a:p>
        </p:txBody>
      </p:sp>
      <p:sp>
        <p:nvSpPr>
          <p:cNvPr id="3" name="Slide Number Placeholder 2"/>
          <p:cNvSpPr>
            <a:spLocks noGrp="1"/>
          </p:cNvSpPr>
          <p:nvPr>
            <p:ph type="sldNum" sz="quarter" idx="10"/>
          </p:nvPr>
        </p:nvSpPr>
        <p:spPr/>
        <p:txBody>
          <a:bodyPr/>
          <a:lstStyle/>
          <a:p>
            <a:pPr>
              <a:defRPr/>
            </a:pPr>
            <a:fld id="{3784E037-48FC-4F57-92AD-580C6544941D}" type="slidenum">
              <a:rPr lang="en-US" smtClean="0">
                <a:solidFill>
                  <a:prstClr val="white"/>
                </a:solidFill>
              </a:rPr>
              <a:pPr>
                <a:defRPr/>
              </a:pPr>
              <a:t>36</a:t>
            </a:fld>
            <a:endParaRPr lang="en-US" dirty="0">
              <a:solidFill>
                <a:prstClr val="white"/>
              </a:solidFill>
            </a:endParaRPr>
          </a:p>
        </p:txBody>
      </p:sp>
    </p:spTree>
    <p:extLst>
      <p:ext uri="{BB962C8B-B14F-4D97-AF65-F5344CB8AC3E}">
        <p14:creationId xmlns:p14="http://schemas.microsoft.com/office/powerpoint/2010/main" val="21854532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Objectives</a:t>
            </a:r>
            <a:endParaRPr lang="en-US" b="1"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215" y="1409700"/>
            <a:ext cx="2438400" cy="18288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7707" y="1336866"/>
            <a:ext cx="2438400" cy="182880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0158" y="3923652"/>
            <a:ext cx="1828800" cy="1828800"/>
          </a:xfrm>
          <a:prstGeom prst="rect">
            <a:avLst/>
          </a:prstGeom>
        </p:spPr>
      </p:pic>
      <p:sp>
        <p:nvSpPr>
          <p:cNvPr id="8" name="TextBox 7"/>
          <p:cNvSpPr txBox="1"/>
          <p:nvPr/>
        </p:nvSpPr>
        <p:spPr>
          <a:xfrm>
            <a:off x="4044704" y="2617567"/>
            <a:ext cx="1005403" cy="1862048"/>
          </a:xfrm>
          <a:prstGeom prst="rect">
            <a:avLst/>
          </a:prstGeom>
          <a:noFill/>
        </p:spPr>
        <p:txBody>
          <a:bodyPr wrap="none" rtlCol="0">
            <a:spAutoFit/>
          </a:bodyPr>
          <a:lstStyle/>
          <a:p>
            <a:r>
              <a:rPr lang="en-US" sz="11500" b="1" dirty="0" smtClean="0">
                <a:latin typeface="Arial" pitchFamily="34" charset="0"/>
                <a:cs typeface="Arial" pitchFamily="34" charset="0"/>
              </a:rPr>
              <a:t>$</a:t>
            </a:r>
            <a:endParaRPr lang="en-US" sz="8000" b="1" dirty="0">
              <a:latin typeface="Arial" pitchFamily="34" charset="0"/>
              <a:cs typeface="Arial" pitchFamily="34" charset="0"/>
            </a:endParaRPr>
          </a:p>
        </p:txBody>
      </p:sp>
      <p:sp>
        <p:nvSpPr>
          <p:cNvPr id="9" name="TextBox 8"/>
          <p:cNvSpPr txBox="1"/>
          <p:nvPr/>
        </p:nvSpPr>
        <p:spPr>
          <a:xfrm>
            <a:off x="6225806" y="3216466"/>
            <a:ext cx="2438400" cy="923330"/>
          </a:xfrm>
          <a:prstGeom prst="rect">
            <a:avLst/>
          </a:prstGeom>
          <a:noFill/>
        </p:spPr>
        <p:txBody>
          <a:bodyPr wrap="square" rtlCol="0">
            <a:spAutoFit/>
          </a:bodyPr>
          <a:lstStyle/>
          <a:p>
            <a:pPr algn="ctr"/>
            <a:r>
              <a:rPr lang="en-US" dirty="0" smtClean="0"/>
              <a:t>Develop Standards for interoperable Smart Grid</a:t>
            </a:r>
            <a:endParaRPr lang="en-US" dirty="0"/>
          </a:p>
        </p:txBody>
      </p:sp>
      <p:sp>
        <p:nvSpPr>
          <p:cNvPr id="15" name="TextBox 14"/>
          <p:cNvSpPr txBox="1"/>
          <p:nvPr/>
        </p:nvSpPr>
        <p:spPr>
          <a:xfrm>
            <a:off x="393700" y="3275408"/>
            <a:ext cx="2481716" cy="646331"/>
          </a:xfrm>
          <a:prstGeom prst="rect">
            <a:avLst/>
          </a:prstGeom>
          <a:noFill/>
        </p:spPr>
        <p:txBody>
          <a:bodyPr wrap="square" rtlCol="0">
            <a:spAutoFit/>
          </a:bodyPr>
          <a:lstStyle/>
          <a:p>
            <a:pPr algn="ctr"/>
            <a:r>
              <a:rPr lang="en-US" dirty="0" smtClean="0"/>
              <a:t>Lay the foundation for a regional Smart Grid</a:t>
            </a:r>
            <a:endParaRPr lang="en-US" dirty="0"/>
          </a:p>
        </p:txBody>
      </p:sp>
      <p:sp>
        <p:nvSpPr>
          <p:cNvPr id="16" name="TextBox 15"/>
          <p:cNvSpPr txBox="1"/>
          <p:nvPr/>
        </p:nvSpPr>
        <p:spPr>
          <a:xfrm>
            <a:off x="0" y="5657671"/>
            <a:ext cx="3724842" cy="1200329"/>
          </a:xfrm>
          <a:prstGeom prst="rect">
            <a:avLst/>
          </a:prstGeom>
          <a:noFill/>
        </p:spPr>
        <p:txBody>
          <a:bodyPr wrap="square" rtlCol="0">
            <a:spAutoFit/>
          </a:bodyPr>
          <a:lstStyle/>
          <a:p>
            <a:pPr algn="ctr"/>
            <a:r>
              <a:rPr lang="en-US" dirty="0"/>
              <a:t>Develop and validate </a:t>
            </a:r>
            <a:r>
              <a:rPr lang="en-US" dirty="0" smtClean="0"/>
              <a:t>communications and control infrastructure using incentive signals</a:t>
            </a:r>
            <a:endParaRPr lang="en-US" dirty="0"/>
          </a:p>
        </p:txBody>
      </p:sp>
      <p:sp>
        <p:nvSpPr>
          <p:cNvPr id="17" name="TextBox 16"/>
          <p:cNvSpPr txBox="1"/>
          <p:nvPr/>
        </p:nvSpPr>
        <p:spPr>
          <a:xfrm>
            <a:off x="3412190" y="4463736"/>
            <a:ext cx="2270432" cy="646331"/>
          </a:xfrm>
          <a:prstGeom prst="rect">
            <a:avLst/>
          </a:prstGeom>
          <a:noFill/>
        </p:spPr>
        <p:txBody>
          <a:bodyPr wrap="square" rtlCol="0">
            <a:spAutoFit/>
          </a:bodyPr>
          <a:lstStyle/>
          <a:p>
            <a:pPr algn="ctr"/>
            <a:r>
              <a:rPr lang="en-US" dirty="0" smtClean="0"/>
              <a:t>Measure and validate costs and </a:t>
            </a:r>
            <a:r>
              <a:rPr lang="en-US" dirty="0"/>
              <a:t>b</a:t>
            </a:r>
            <a:r>
              <a:rPr lang="en-US" dirty="0" smtClean="0"/>
              <a:t>enefits</a:t>
            </a:r>
            <a:endParaRPr lang="en-US" dirty="0"/>
          </a:p>
        </p:txBody>
      </p:sp>
      <p:sp>
        <p:nvSpPr>
          <p:cNvPr id="18" name="TextBox 17"/>
          <p:cNvSpPr txBox="1"/>
          <p:nvPr/>
        </p:nvSpPr>
        <p:spPr>
          <a:xfrm>
            <a:off x="6225807" y="6110684"/>
            <a:ext cx="2438400" cy="646331"/>
          </a:xfrm>
          <a:prstGeom prst="rect">
            <a:avLst/>
          </a:prstGeom>
          <a:noFill/>
        </p:spPr>
        <p:txBody>
          <a:bodyPr wrap="square" rtlCol="0">
            <a:spAutoFit/>
          </a:bodyPr>
          <a:lstStyle/>
          <a:p>
            <a:pPr algn="ctr"/>
            <a:r>
              <a:rPr lang="en-US" dirty="0" smtClean="0"/>
              <a:t>Integrate renewable Energy </a:t>
            </a:r>
            <a:endParaRPr lang="en-US" dirty="0"/>
          </a:p>
        </p:txBody>
      </p:sp>
      <p:pic>
        <p:nvPicPr>
          <p:cNvPr id="3" name="Picture 2" descr="PGE Windmill.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25805" y="4307852"/>
            <a:ext cx="2438401" cy="1815803"/>
          </a:xfrm>
          <a:prstGeom prst="rect">
            <a:avLst/>
          </a:prstGeom>
        </p:spPr>
      </p:pic>
      <p:sp>
        <p:nvSpPr>
          <p:cNvPr id="5" name="Slide Number Placeholder 4"/>
          <p:cNvSpPr>
            <a:spLocks noGrp="1"/>
          </p:cNvSpPr>
          <p:nvPr>
            <p:ph type="sldNum" sz="quarter" idx="10"/>
          </p:nvPr>
        </p:nvSpPr>
        <p:spPr/>
        <p:txBody>
          <a:bodyPr/>
          <a:lstStyle/>
          <a:p>
            <a:pPr>
              <a:defRPr/>
            </a:pPr>
            <a:fld id="{CDA26B51-2F68-4AE9-BCCC-283B5EC24669}" type="slidenum">
              <a:rPr lang="en-US" smtClean="0">
                <a:solidFill>
                  <a:prstClr val="black">
                    <a:lumMod val="50000"/>
                    <a:lumOff val="50000"/>
                  </a:prstClr>
                </a:solidFill>
              </a:rPr>
              <a:pPr>
                <a:defRPr/>
              </a:pPr>
              <a:t>37</a:t>
            </a:fld>
            <a:endParaRPr lang="en-US" dirty="0">
              <a:solidFill>
                <a:prstClr val="black">
                  <a:lumMod val="50000"/>
                  <a:lumOff val="50000"/>
                </a:prstClr>
              </a:solidFill>
            </a:endParaRPr>
          </a:p>
        </p:txBody>
      </p:sp>
    </p:spTree>
    <p:extLst>
      <p:ext uri="{BB962C8B-B14F-4D97-AF65-F5344CB8AC3E}">
        <p14:creationId xmlns:p14="http://schemas.microsoft.com/office/powerpoint/2010/main" val="116673826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Arial" charset="0"/>
              </a:rPr>
              <a:t>Smart Grid Asset Systems</a:t>
            </a:r>
          </a:p>
        </p:txBody>
      </p:sp>
      <p:sp>
        <p:nvSpPr>
          <p:cNvPr id="5222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6D33963-89C9-6044-9381-A2AB89A01986}" type="slidenum">
              <a:rPr lang="en-US" sz="1200">
                <a:solidFill>
                  <a:srgbClr val="898989"/>
                </a:solidFill>
              </a:rPr>
              <a:pPr eaLnBrk="1" hangingPunct="1"/>
              <a:t>38</a:t>
            </a:fld>
            <a:endParaRPr lang="en-US" sz="1200">
              <a:solidFill>
                <a:srgbClr val="898989"/>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959346099"/>
              </p:ext>
            </p:extLst>
          </p:nvPr>
        </p:nvGraphicFramePr>
        <p:xfrm>
          <a:off x="190500" y="1501775"/>
          <a:ext cx="6609551" cy="4714240"/>
        </p:xfrm>
        <a:graphic>
          <a:graphicData uri="http://schemas.openxmlformats.org/drawingml/2006/table">
            <a:tbl>
              <a:tblPr/>
              <a:tblGrid>
                <a:gridCol w="1489107"/>
                <a:gridCol w="365746"/>
                <a:gridCol w="365746"/>
                <a:gridCol w="365746"/>
                <a:gridCol w="365746"/>
                <a:gridCol w="365746"/>
                <a:gridCol w="365746"/>
                <a:gridCol w="365746"/>
                <a:gridCol w="365746"/>
                <a:gridCol w="365746"/>
                <a:gridCol w="365746"/>
                <a:gridCol w="365746"/>
                <a:gridCol w="365746"/>
                <a:gridCol w="365746"/>
                <a:gridCol w="365746"/>
              </a:tblGrid>
              <a:tr h="1892300">
                <a:tc>
                  <a:txBody>
                    <a:bodyPr/>
                    <a:lstStyle/>
                    <a:p>
                      <a:pPr algn="l"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dirty="0">
                          <a:solidFill>
                            <a:srgbClr val="000000"/>
                          </a:solidFill>
                          <a:effectLst/>
                          <a:latin typeface="Calibri"/>
                        </a:rPr>
                        <a:t>CVR</a:t>
                      </a:r>
                    </a:p>
                  </a:txBody>
                  <a:tcPr marL="12700" marR="12700" marT="12700" marB="0" vert="vert27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dirty="0">
                          <a:solidFill>
                            <a:srgbClr val="000000"/>
                          </a:solidFill>
                          <a:effectLst/>
                          <a:latin typeface="Calibri"/>
                        </a:rPr>
                        <a:t>Building &amp; Comm. DR</a:t>
                      </a:r>
                    </a:p>
                  </a:txBody>
                  <a:tcPr marL="12700" marR="12700" marT="12700" marB="0" vert="vert27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dirty="0">
                          <a:solidFill>
                            <a:srgbClr val="000000"/>
                          </a:solidFill>
                          <a:effectLst/>
                          <a:latin typeface="Calibri"/>
                        </a:rPr>
                        <a:t>In-home displays</a:t>
                      </a:r>
                    </a:p>
                  </a:txBody>
                  <a:tcPr marL="12700" marR="12700" marT="12700" marB="0" vert="vert27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dirty="0" err="1">
                          <a:solidFill>
                            <a:srgbClr val="000000"/>
                          </a:solidFill>
                          <a:effectLst/>
                          <a:latin typeface="Calibri"/>
                        </a:rPr>
                        <a:t>Program.T'stats</a:t>
                      </a:r>
                      <a:endParaRPr lang="en-US" sz="1600" b="0" i="0" u="none" strike="noStrike" dirty="0">
                        <a:solidFill>
                          <a:srgbClr val="000000"/>
                        </a:solidFill>
                        <a:effectLst/>
                        <a:latin typeface="Calibri"/>
                      </a:endParaRPr>
                    </a:p>
                  </a:txBody>
                  <a:tcPr marL="12700" marR="12700" marT="12700" marB="0" vert="vert27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dirty="0" err="1">
                          <a:solidFill>
                            <a:srgbClr val="000000"/>
                          </a:solidFill>
                          <a:effectLst/>
                          <a:latin typeface="Calibri"/>
                        </a:rPr>
                        <a:t>Dist</a:t>
                      </a:r>
                      <a:r>
                        <a:rPr lang="en-US" sz="1600" b="0" i="0" u="none" strike="noStrike" dirty="0">
                          <a:solidFill>
                            <a:srgbClr val="000000"/>
                          </a:solidFill>
                          <a:effectLst/>
                          <a:latin typeface="Calibri"/>
                        </a:rPr>
                        <a:t> Generation</a:t>
                      </a:r>
                    </a:p>
                  </a:txBody>
                  <a:tcPr marL="12700" marR="12700" marT="12700" marB="0" vert="vert27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solidFill>
                            <a:srgbClr val="000000"/>
                          </a:solidFill>
                          <a:effectLst/>
                          <a:latin typeface="Calibri"/>
                        </a:rPr>
                        <a:t>Storage</a:t>
                      </a:r>
                    </a:p>
                  </a:txBody>
                  <a:tcPr marL="12700" marR="12700" marT="12700" marB="0" vert="vert27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dirty="0" err="1">
                          <a:solidFill>
                            <a:srgbClr val="000000"/>
                          </a:solidFill>
                          <a:effectLst/>
                          <a:latin typeface="Calibri"/>
                        </a:rPr>
                        <a:t>Photovoltaics</a:t>
                      </a:r>
                      <a:endParaRPr lang="en-US" sz="1600" b="0" i="0" u="none" strike="noStrike" dirty="0">
                        <a:solidFill>
                          <a:srgbClr val="000000"/>
                        </a:solidFill>
                        <a:effectLst/>
                        <a:latin typeface="Calibri"/>
                      </a:endParaRPr>
                    </a:p>
                  </a:txBody>
                  <a:tcPr marL="12700" marR="12700" marT="12700" marB="0" vert="vert27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dirty="0">
                          <a:solidFill>
                            <a:srgbClr val="000000"/>
                          </a:solidFill>
                          <a:effectLst/>
                          <a:latin typeface="Calibri"/>
                        </a:rPr>
                        <a:t>Wind</a:t>
                      </a:r>
                    </a:p>
                  </a:txBody>
                  <a:tcPr marL="12700" marR="12700" marT="12700" marB="0" vert="vert27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solidFill>
                            <a:srgbClr val="000000"/>
                          </a:solidFill>
                          <a:effectLst/>
                          <a:latin typeface="Calibri"/>
                        </a:rPr>
                        <a:t>Residential DR</a:t>
                      </a:r>
                    </a:p>
                  </a:txBody>
                  <a:tcPr marL="12700" marR="12700" marT="12700" marB="0" vert="vert27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dirty="0">
                          <a:solidFill>
                            <a:srgbClr val="000000"/>
                          </a:solidFill>
                          <a:effectLst/>
                          <a:latin typeface="Calibri"/>
                        </a:rPr>
                        <a:t>PHEV</a:t>
                      </a:r>
                    </a:p>
                  </a:txBody>
                  <a:tcPr marL="12700" marR="12700" marT="12700" marB="0" vert="vert27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dirty="0">
                          <a:solidFill>
                            <a:srgbClr val="000000"/>
                          </a:solidFill>
                          <a:effectLst/>
                          <a:latin typeface="Calibri"/>
                        </a:rPr>
                        <a:t>Power Factor</a:t>
                      </a:r>
                    </a:p>
                  </a:txBody>
                  <a:tcPr marL="12700" marR="12700" marT="12700" marB="0" vert="vert27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dirty="0">
                          <a:solidFill>
                            <a:srgbClr val="000000"/>
                          </a:solidFill>
                          <a:effectLst/>
                          <a:latin typeface="Calibri"/>
                        </a:rPr>
                        <a:t>DA</a:t>
                      </a:r>
                    </a:p>
                  </a:txBody>
                  <a:tcPr marL="12700" marR="12700" marT="12700" marB="0" vert="vert27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dirty="0">
                          <a:solidFill>
                            <a:srgbClr val="000000"/>
                          </a:solidFill>
                          <a:effectLst/>
                          <a:latin typeface="Calibri"/>
                        </a:rPr>
                        <a:t>Static VAR</a:t>
                      </a:r>
                    </a:p>
                  </a:txBody>
                  <a:tcPr marL="12700" marR="12700" marT="12700" marB="0" vert="vert27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dirty="0">
                          <a:solidFill>
                            <a:srgbClr val="000000"/>
                          </a:solidFill>
                          <a:effectLst/>
                          <a:latin typeface="Calibri"/>
                        </a:rPr>
                        <a:t>Smart </a:t>
                      </a:r>
                      <a:r>
                        <a:rPr lang="en-US" sz="1600" b="0" i="0" u="none" strike="noStrike" dirty="0" smtClean="0">
                          <a:solidFill>
                            <a:srgbClr val="000000"/>
                          </a:solidFill>
                          <a:effectLst/>
                          <a:latin typeface="Calibri"/>
                        </a:rPr>
                        <a:t>Transformer</a:t>
                      </a:r>
                      <a:endParaRPr lang="en-US" sz="1600" b="0" i="0" u="none" strike="noStrike" dirty="0">
                        <a:solidFill>
                          <a:srgbClr val="000000"/>
                        </a:solidFill>
                        <a:effectLst/>
                        <a:latin typeface="Calibri"/>
                      </a:endParaRPr>
                    </a:p>
                  </a:txBody>
                  <a:tcPr marL="12700" marR="12700" marT="12700" marB="0" vert="vert27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56540">
                <a:tc>
                  <a:txBody>
                    <a:bodyPr/>
                    <a:lstStyle/>
                    <a:p>
                      <a:pPr algn="l" fontAlgn="b"/>
                      <a:r>
                        <a:rPr lang="en-US" sz="1600" b="0" i="0" u="none" strike="noStrike">
                          <a:solidFill>
                            <a:srgbClr val="000000"/>
                          </a:solidFill>
                          <a:effectLst/>
                          <a:latin typeface="Calibri"/>
                        </a:rPr>
                        <a:t>Avista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r>
              <a:tr h="256540">
                <a:tc>
                  <a:txBody>
                    <a:bodyPr/>
                    <a:lstStyle/>
                    <a:p>
                      <a:pPr algn="l" fontAlgn="b"/>
                      <a:r>
                        <a:rPr lang="en-US" sz="1600" b="0" i="0" u="none" strike="noStrike">
                          <a:solidFill>
                            <a:srgbClr val="000000"/>
                          </a:solidFill>
                          <a:effectLst/>
                          <a:latin typeface="Calibri"/>
                        </a:rPr>
                        <a:t>Benton PUD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6540">
                <a:tc>
                  <a:txBody>
                    <a:bodyPr/>
                    <a:lstStyle/>
                    <a:p>
                      <a:pPr algn="l" fontAlgn="b"/>
                      <a:r>
                        <a:rPr lang="en-US" sz="1600" b="0" i="0" u="none" strike="noStrike">
                          <a:solidFill>
                            <a:srgbClr val="000000"/>
                          </a:solidFill>
                          <a:effectLst/>
                          <a:latin typeface="Calibri"/>
                        </a:rPr>
                        <a:t>Ellensburg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6540">
                <a:tc>
                  <a:txBody>
                    <a:bodyPr/>
                    <a:lstStyle/>
                    <a:p>
                      <a:pPr algn="l" fontAlgn="b"/>
                      <a:r>
                        <a:rPr lang="en-US" sz="1600" b="0" i="0" u="none" strike="noStrike">
                          <a:solidFill>
                            <a:srgbClr val="000000"/>
                          </a:solidFill>
                          <a:effectLst/>
                          <a:latin typeface="Calibri"/>
                        </a:rPr>
                        <a:t>Flathead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6540">
                <a:tc>
                  <a:txBody>
                    <a:bodyPr/>
                    <a:lstStyle/>
                    <a:p>
                      <a:pPr algn="l" fontAlgn="b"/>
                      <a:r>
                        <a:rPr lang="en-US" sz="1600" b="0" i="0" u="none" strike="noStrike">
                          <a:solidFill>
                            <a:srgbClr val="000000"/>
                          </a:solidFill>
                          <a:effectLst/>
                          <a:latin typeface="Calibri"/>
                        </a:rPr>
                        <a:t>Idaho Falls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6540">
                <a:tc>
                  <a:txBody>
                    <a:bodyPr/>
                    <a:lstStyle/>
                    <a:p>
                      <a:pPr algn="l" fontAlgn="b"/>
                      <a:r>
                        <a:rPr lang="en-US" sz="1600" b="0" i="0" u="none" strike="noStrike">
                          <a:solidFill>
                            <a:srgbClr val="000000"/>
                          </a:solidFill>
                          <a:effectLst/>
                          <a:latin typeface="Calibri"/>
                        </a:rPr>
                        <a:t>Lower Valley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6540">
                <a:tc>
                  <a:txBody>
                    <a:bodyPr/>
                    <a:lstStyle/>
                    <a:p>
                      <a:pPr algn="l" fontAlgn="b"/>
                      <a:r>
                        <a:rPr lang="en-US" sz="1600" b="0" i="0" u="none" strike="noStrike" dirty="0" smtClean="0">
                          <a:solidFill>
                            <a:srgbClr val="000000"/>
                          </a:solidFill>
                          <a:effectLst/>
                          <a:latin typeface="Calibri"/>
                        </a:rPr>
                        <a:t>Milton-</a:t>
                      </a:r>
                      <a:r>
                        <a:rPr lang="en-US" sz="1600" b="0" i="0" u="none" strike="noStrike" dirty="0" err="1" smtClean="0">
                          <a:solidFill>
                            <a:srgbClr val="000000"/>
                          </a:solidFill>
                          <a:effectLst/>
                          <a:latin typeface="Calibri"/>
                        </a:rPr>
                        <a:t>Freewater</a:t>
                      </a:r>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6540">
                <a:tc>
                  <a:txBody>
                    <a:bodyPr/>
                    <a:lstStyle/>
                    <a:p>
                      <a:pPr algn="l" fontAlgn="b"/>
                      <a:r>
                        <a:rPr lang="en-US" sz="1600" b="0" i="0" u="none" strike="noStrike">
                          <a:solidFill>
                            <a:srgbClr val="000000"/>
                          </a:solidFill>
                          <a:effectLst/>
                          <a:latin typeface="Calibri"/>
                        </a:rPr>
                        <a:t>NorthWestern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6540">
                <a:tc>
                  <a:txBody>
                    <a:bodyPr/>
                    <a:lstStyle/>
                    <a:p>
                      <a:pPr algn="l" fontAlgn="b"/>
                      <a:r>
                        <a:rPr lang="en-US" sz="1600" b="0" i="0" u="none" strike="noStrike">
                          <a:solidFill>
                            <a:srgbClr val="000000"/>
                          </a:solidFill>
                          <a:effectLst/>
                          <a:latin typeface="Calibri"/>
                        </a:rPr>
                        <a:t>Pen Light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6540">
                <a:tc>
                  <a:txBody>
                    <a:bodyPr/>
                    <a:lstStyle/>
                    <a:p>
                      <a:pPr algn="l" fontAlgn="b"/>
                      <a:r>
                        <a:rPr lang="en-US" sz="1600" b="0" i="0" u="none" strike="noStrike" dirty="0" smtClean="0">
                          <a:solidFill>
                            <a:srgbClr val="000000"/>
                          </a:solidFill>
                          <a:effectLst/>
                          <a:latin typeface="Calibri"/>
                        </a:rPr>
                        <a:t>Portland Gen. El.</a:t>
                      </a:r>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6540">
                <a:tc>
                  <a:txBody>
                    <a:bodyPr/>
                    <a:lstStyle/>
                    <a:p>
                      <a:pPr algn="l" fontAlgn="b"/>
                      <a:r>
                        <a:rPr lang="en-US" sz="1600" b="0" i="0" u="none" strike="noStrike" dirty="0" smtClean="0">
                          <a:solidFill>
                            <a:srgbClr val="000000"/>
                          </a:solidFill>
                          <a:effectLst/>
                          <a:latin typeface="Calibri"/>
                        </a:rPr>
                        <a:t>U of Washington</a:t>
                      </a:r>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2227" name="TextBox 7"/>
          <p:cNvSpPr txBox="1">
            <a:spLocks noChangeArrowheads="1"/>
          </p:cNvSpPr>
          <p:nvPr/>
        </p:nvSpPr>
        <p:spPr bwMode="auto">
          <a:xfrm>
            <a:off x="6880225" y="1443038"/>
            <a:ext cx="24384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latin typeface="Arial" charset="0"/>
              </a:rPr>
              <a:t>Asset System Investments:</a:t>
            </a:r>
          </a:p>
          <a:p>
            <a:pPr eaLnBrk="1" hangingPunct="1"/>
            <a:endParaRPr lang="en-US" sz="1800" dirty="0">
              <a:latin typeface="Arial" charset="0"/>
            </a:endParaRPr>
          </a:p>
          <a:p>
            <a:pPr eaLnBrk="1" hangingPunct="1"/>
            <a:r>
              <a:rPr lang="en-US" sz="1800" dirty="0">
                <a:latin typeface="Arial" charset="0"/>
              </a:rPr>
              <a:t>Subprojects:</a:t>
            </a:r>
          </a:p>
          <a:p>
            <a:pPr eaLnBrk="1" hangingPunct="1"/>
            <a:r>
              <a:rPr lang="en-US" sz="1800" dirty="0">
                <a:latin typeface="Arial" charset="0"/>
              </a:rPr>
              <a:t>~$77 M</a:t>
            </a:r>
          </a:p>
          <a:p>
            <a:pPr eaLnBrk="1" hangingPunct="1"/>
            <a:endParaRPr lang="en-US" sz="1800" dirty="0">
              <a:latin typeface="Arial" charset="0"/>
            </a:endParaRPr>
          </a:p>
          <a:p>
            <a:pPr eaLnBrk="1" hangingPunct="1"/>
            <a:r>
              <a:rPr lang="en-US" sz="1800" dirty="0">
                <a:latin typeface="Arial" charset="0"/>
              </a:rPr>
              <a:t>Central Data Center:</a:t>
            </a:r>
          </a:p>
          <a:p>
            <a:pPr eaLnBrk="1" hangingPunct="1"/>
            <a:r>
              <a:rPr lang="en-US" sz="1800" dirty="0">
                <a:latin typeface="Arial" charset="0"/>
              </a:rPr>
              <a:t>~$11 M</a:t>
            </a:r>
          </a:p>
          <a:p>
            <a:pPr eaLnBrk="1" hangingPunct="1"/>
            <a:endParaRPr lang="en-US" sz="1800" dirty="0">
              <a:latin typeface="Arial" charset="0"/>
            </a:endParaRPr>
          </a:p>
          <a:p>
            <a:pPr eaLnBrk="1" hangingPunct="1"/>
            <a:r>
              <a:rPr lang="en-US" sz="1800" dirty="0">
                <a:latin typeface="Arial" charset="0"/>
              </a:rPr>
              <a:t>Response Ranges:</a:t>
            </a:r>
          </a:p>
          <a:p>
            <a:pPr eaLnBrk="1" hangingPunct="1"/>
            <a:r>
              <a:rPr lang="en-US" sz="1800" dirty="0">
                <a:latin typeface="Arial" charset="0"/>
              </a:rPr>
              <a:t>Total Load Reduction:</a:t>
            </a:r>
          </a:p>
          <a:p>
            <a:pPr eaLnBrk="1" hangingPunct="1"/>
            <a:r>
              <a:rPr lang="en-US" sz="1800" dirty="0">
                <a:latin typeface="Arial" charset="0"/>
              </a:rPr>
              <a:t>-56 MW</a:t>
            </a:r>
          </a:p>
          <a:p>
            <a:pPr eaLnBrk="1" hangingPunct="1"/>
            <a:endParaRPr lang="en-US" sz="1800" dirty="0">
              <a:latin typeface="Arial" charset="0"/>
            </a:endParaRPr>
          </a:p>
          <a:p>
            <a:pPr eaLnBrk="1" hangingPunct="1"/>
            <a:r>
              <a:rPr lang="en-US" sz="1800" dirty="0">
                <a:latin typeface="Arial" charset="0"/>
              </a:rPr>
              <a:t>Total Load Increase:</a:t>
            </a:r>
          </a:p>
          <a:p>
            <a:pPr eaLnBrk="1" hangingPunct="1"/>
            <a:r>
              <a:rPr lang="en-US" sz="1800" dirty="0">
                <a:latin typeface="Arial" charset="0"/>
              </a:rPr>
              <a:t>+7 MW</a:t>
            </a:r>
          </a:p>
          <a:p>
            <a:pPr eaLnBrk="1" hangingPunct="1"/>
            <a:endParaRPr lang="en-US" sz="1800" dirty="0">
              <a:latin typeface="Arial" charset="0"/>
            </a:endParaRPr>
          </a:p>
          <a:p>
            <a:pPr eaLnBrk="1" hangingPunct="1"/>
            <a:r>
              <a:rPr lang="en-US" sz="1800" dirty="0">
                <a:latin typeface="Arial" charset="0"/>
              </a:rPr>
              <a:t>Efficiency Impact:</a:t>
            </a:r>
          </a:p>
          <a:p>
            <a:pPr eaLnBrk="1" hangingPunct="1"/>
            <a:r>
              <a:rPr lang="en-US" sz="1800" dirty="0">
                <a:latin typeface="Arial" charset="0"/>
              </a:rPr>
              <a:t>-10 MW</a:t>
            </a:r>
          </a:p>
        </p:txBody>
      </p:sp>
    </p:spTree>
    <p:extLst>
      <p:ext uri="{BB962C8B-B14F-4D97-AF65-F5344CB8AC3E}">
        <p14:creationId xmlns:p14="http://schemas.microsoft.com/office/powerpoint/2010/main" val="3105519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384175"/>
            <a:ext cx="6867525" cy="1143000"/>
          </a:xfrm>
        </p:spPr>
        <p:txBody>
          <a:bodyPr/>
          <a:lstStyle/>
          <a:p>
            <a:pPr eaLnBrk="1" hangingPunct="1">
              <a:defRPr/>
            </a:pPr>
            <a:r>
              <a:rPr lang="en-US" sz="3400" dirty="0">
                <a:latin typeface="+mn-lt"/>
                <a:ea typeface="+mj-ea"/>
                <a:cs typeface="+mj-cs"/>
              </a:rPr>
              <a:t>Subproject Test Case Summary</a:t>
            </a:r>
          </a:p>
        </p:txBody>
      </p:sp>
      <p:sp>
        <p:nvSpPr>
          <p:cNvPr id="29698" name="Content Placeholder 1"/>
          <p:cNvSpPr>
            <a:spLocks noGrp="1"/>
          </p:cNvSpPr>
          <p:nvPr>
            <p:ph idx="1"/>
          </p:nvPr>
        </p:nvSpPr>
        <p:spPr/>
        <p:txBody>
          <a:bodyPr/>
          <a:lstStyle/>
          <a:p>
            <a:pPr eaLnBrk="1" hangingPunct="1"/>
            <a:endParaRPr lang="en-US" smtClean="0">
              <a:latin typeface="Adobe Garamond Pro" charset="0"/>
            </a:endParaRPr>
          </a:p>
        </p:txBody>
      </p:sp>
      <p:graphicFrame>
        <p:nvGraphicFramePr>
          <p:cNvPr id="227432" name="Group 104"/>
          <p:cNvGraphicFramePr>
            <a:graphicFrameLocks noGrp="1"/>
          </p:cNvGraphicFramePr>
          <p:nvPr>
            <p:extLst>
              <p:ext uri="{D42A27DB-BD31-4B8C-83A1-F6EECF244321}">
                <p14:modId xmlns:p14="http://schemas.microsoft.com/office/powerpoint/2010/main" val="321348560"/>
              </p:ext>
            </p:extLst>
          </p:nvPr>
        </p:nvGraphicFramePr>
        <p:xfrm>
          <a:off x="304800" y="1371600"/>
          <a:ext cx="8621713" cy="4678364"/>
        </p:xfrm>
        <a:graphic>
          <a:graphicData uri="http://schemas.openxmlformats.org/drawingml/2006/table">
            <a:tbl>
              <a:tblPr/>
              <a:tblGrid>
                <a:gridCol w="2496661"/>
                <a:gridCol w="1377973"/>
                <a:gridCol w="1275237"/>
                <a:gridCol w="1377974"/>
                <a:gridCol w="1076287"/>
                <a:gridCol w="1017581"/>
              </a:tblGrid>
              <a:tr h="512697">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Tx/>
                        <a:buNone/>
                        <a:tabLst/>
                      </a:pPr>
                      <a:endParaRPr kumimoji="0" lang="en-US" sz="20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Transactive</a:t>
                      </a:r>
                    </a:p>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Control</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Reliability</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Conservation /Efficiency</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Social</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1600" b="1" i="0" u="none" strike="noStrike" cap="none" normalizeH="0" baseline="0" dirty="0" smtClean="0">
                          <a:ln>
                            <a:noFill/>
                          </a:ln>
                          <a:solidFill>
                            <a:schemeClr val="tx1"/>
                          </a:solidFill>
                          <a:effectLst/>
                          <a:latin typeface="Calibri" pitchFamily="34" charset="0"/>
                          <a:cs typeface="Times New Roman" pitchFamily="18" charset="0"/>
                        </a:rPr>
                        <a:t>Totals</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20436">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Avista Utilities</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5</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15</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0436">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Benton PUD</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3</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20436">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City of Ellensburg</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9</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0436">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Flathead Electric</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6</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20436">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Idaho Falls Power</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16</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0436">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Lower Valley Energy</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6</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12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20436">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Milton-Freewater</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3</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0436">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NorthWestern</a:t>
                      </a: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Energy</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9</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20436">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Peninsula Light</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4</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40871">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Portland General Electric</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20436">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UW/Seattle City Light</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5</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0436">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Totals</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41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13</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31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10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Tx/>
                        <a:buNone/>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95</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Slide Number Placeholder 1"/>
          <p:cNvSpPr>
            <a:spLocks noGrp="1"/>
          </p:cNvSpPr>
          <p:nvPr>
            <p:ph type="sldNum" sz="quarter" idx="10"/>
          </p:nvPr>
        </p:nvSpPr>
        <p:spPr/>
        <p:txBody>
          <a:bodyPr/>
          <a:lstStyle/>
          <a:p>
            <a:pPr>
              <a:defRPr/>
            </a:pPr>
            <a:fld id="{CDA26B51-2F68-4AE9-BCCC-283B5EC24669}" type="slidenum">
              <a:rPr lang="en-US" smtClean="0">
                <a:solidFill>
                  <a:prstClr val="black">
                    <a:lumMod val="50000"/>
                    <a:lumOff val="50000"/>
                  </a:prstClr>
                </a:solidFill>
              </a:rPr>
              <a:pPr>
                <a:defRPr/>
              </a:pPr>
              <a:t>39</a:t>
            </a:fld>
            <a:endParaRPr lang="en-US" dirty="0">
              <a:solidFill>
                <a:prstClr val="black">
                  <a:lumMod val="50000"/>
                  <a:lumOff val="50000"/>
                </a:prstClr>
              </a:solidFill>
            </a:endParaRPr>
          </a:p>
        </p:txBody>
      </p:sp>
    </p:spTree>
    <p:extLst>
      <p:ext uri="{BB962C8B-B14F-4D97-AF65-F5344CB8AC3E}">
        <p14:creationId xmlns:p14="http://schemas.microsoft.com/office/powerpoint/2010/main" val="4522120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00000"/>
              </a:lnSpc>
            </a:pPr>
            <a:r>
              <a:rPr lang="en-US" sz="3600" dirty="0" smtClean="0"/>
              <a:t>Definition of Transactive Control &amp; Coordination (TC2)</a:t>
            </a:r>
            <a:endParaRPr lang="en-US" sz="3600" i="1" dirty="0"/>
          </a:p>
        </p:txBody>
      </p:sp>
      <p:sp>
        <p:nvSpPr>
          <p:cNvPr id="4" name="Subtitle 3"/>
          <p:cNvSpPr>
            <a:spLocks noGrp="1"/>
          </p:cNvSpPr>
          <p:nvPr>
            <p:ph type="subTitle" idx="1"/>
          </p:nvPr>
        </p:nvSpPr>
        <p:spPr/>
        <p:txBody>
          <a:bodyPr/>
          <a:lstStyle/>
          <a:p>
            <a:endParaRPr lang="en-US"/>
          </a:p>
        </p:txBody>
      </p:sp>
      <p:sp>
        <p:nvSpPr>
          <p:cNvPr id="3" name="Slide Number Placeholder 2"/>
          <p:cNvSpPr>
            <a:spLocks noGrp="1"/>
          </p:cNvSpPr>
          <p:nvPr>
            <p:ph type="sldNum" sz="quarter" idx="10"/>
          </p:nvPr>
        </p:nvSpPr>
        <p:spPr/>
        <p:txBody>
          <a:bodyPr/>
          <a:lstStyle/>
          <a:p>
            <a:pPr>
              <a:defRPr/>
            </a:pPr>
            <a:fld id="{3784E037-48FC-4F57-92AD-580C6544941D}" type="slidenum">
              <a:rPr lang="en-US" smtClean="0">
                <a:solidFill>
                  <a:prstClr val="white"/>
                </a:solidFill>
              </a:rPr>
              <a:pPr>
                <a:defRPr/>
              </a:pPr>
              <a:t>4</a:t>
            </a:fld>
            <a:endParaRPr lang="en-US" dirty="0">
              <a:solidFill>
                <a:prstClr val="white"/>
              </a:solidFill>
            </a:endParaRPr>
          </a:p>
        </p:txBody>
      </p:sp>
    </p:spTree>
    <p:extLst>
      <p:ext uri="{BB962C8B-B14F-4D97-AF65-F5344CB8AC3E}">
        <p14:creationId xmlns:p14="http://schemas.microsoft.com/office/powerpoint/2010/main" val="1339269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Benton PUD – Demand Shifter</a:t>
            </a:r>
            <a:endParaRPr lang="en-US" dirty="0"/>
          </a:p>
        </p:txBody>
      </p:sp>
      <p:pic>
        <p:nvPicPr>
          <p:cNvPr id="5" name="Picture 4" descr="IMG_117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6250" y="2865436"/>
            <a:ext cx="4857750" cy="3643312"/>
          </a:xfrm>
          <a:prstGeom prst="rect">
            <a:avLst/>
          </a:prstGeom>
        </p:spPr>
      </p:pic>
      <p:pic>
        <p:nvPicPr>
          <p:cNvPr id="4" name="Picture 3" descr="IMG_117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3374" y="1571624"/>
            <a:ext cx="4540251" cy="4286251"/>
          </a:xfrm>
          <a:prstGeom prst="rect">
            <a:avLst/>
          </a:prstGeom>
        </p:spPr>
      </p:pic>
      <p:pic>
        <p:nvPicPr>
          <p:cNvPr id="6" name="Picture 3" descr="Benton PUD">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21325" y="1520825"/>
            <a:ext cx="19812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021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site ready Form 6 with SS V sensing.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3733800"/>
            <a:ext cx="2808288" cy="2514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9939" name="Picture 8" descr="Vantage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 y="1905000"/>
            <a:ext cx="2019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7" descr="Smart_Grid_logo.bm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81000" y="609600"/>
            <a:ext cx="2819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62400" y="533400"/>
            <a:ext cx="2365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38800" y="2743200"/>
            <a:ext cx="2971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4" descr="Low Cost Utilities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53200" y="533400"/>
            <a:ext cx="20574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5" descr="R:\CPO Artpack\W uw logo.gif"/>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810000" y="5943600"/>
            <a:ext cx="4953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62400" y="4114800"/>
            <a:ext cx="2084388"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3"/>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400800" y="4495800"/>
            <a:ext cx="2547938"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24"/>
          <p:cNvCxnSpPr/>
          <p:nvPr/>
        </p:nvCxnSpPr>
        <p:spPr>
          <a:xfrm rot="16200000" flipH="1">
            <a:off x="152400" y="3641725"/>
            <a:ext cx="6324600" cy="76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3962400"/>
            <a:ext cx="48768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33577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C:\Documents and Settings\Rick\My Documents\Teton-Reflection-Log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457200"/>
            <a:ext cx="472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 descr="T:\Smart Grid\Hoback SVC\wind and solar\GEDC0167.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52400" y="1447800"/>
            <a:ext cx="3565525" cy="1371600"/>
          </a:xfrm>
        </p:spPr>
      </p:pic>
      <p:pic>
        <p:nvPicPr>
          <p:cNvPr id="4096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6200" y="1295400"/>
            <a:ext cx="17526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Idaho Fall Power-06-18-12-Electric Car Ceremony-04.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19200" y="3733800"/>
            <a:ext cx="42402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52400" y="3352800"/>
            <a:ext cx="54864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0967" name="Picture 2" descr="Building Fron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8600" y="3657600"/>
            <a:ext cx="571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rot="5400000">
            <a:off x="3009900" y="3238500"/>
            <a:ext cx="60198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0969" name="Picture 1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96000" y="457200"/>
            <a:ext cx="289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3" descr="C__TEMP_Temporary Internet Files_Content.bmp"/>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6400800" y="1066800"/>
            <a:ext cx="2189163"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4" descr="GE SMA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172200" y="3429000"/>
            <a:ext cx="2857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65875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DA26B51-2F68-4AE9-BCCC-283B5EC24669}" type="slidenum">
              <a:rPr lang="en-US" smtClean="0">
                <a:solidFill>
                  <a:prstClr val="black">
                    <a:lumMod val="50000"/>
                    <a:lumOff val="50000"/>
                  </a:prstClr>
                </a:solidFill>
              </a:rPr>
              <a:pPr>
                <a:defRPr/>
              </a:pPr>
              <a:t>43</a:t>
            </a:fld>
            <a:endParaRPr lang="en-US" dirty="0">
              <a:solidFill>
                <a:prstClr val="black">
                  <a:lumMod val="50000"/>
                  <a:lumOff val="50000"/>
                </a:prstClr>
              </a:solidFill>
            </a:endParaRPr>
          </a:p>
        </p:txBody>
      </p:sp>
      <p:pic>
        <p:nvPicPr>
          <p:cNvPr id="5" name="Picture 4" descr="CityLogo.bmp"/>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9074" y="457200"/>
            <a:ext cx="1724824" cy="1098550"/>
          </a:xfrm>
          <a:prstGeom prst="rect">
            <a:avLst/>
          </a:prstGeom>
        </p:spPr>
      </p:pic>
      <p:pic>
        <p:nvPicPr>
          <p:cNvPr id="6" name="Picture 5" descr="Renewables Park.jpg"/>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2079624" y="428625"/>
            <a:ext cx="5133975" cy="3042007"/>
          </a:xfrm>
          <a:prstGeom prst="rect">
            <a:avLst/>
          </a:prstGeom>
        </p:spPr>
      </p:pic>
      <p:pic>
        <p:nvPicPr>
          <p:cNvPr id="7"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73088" y="3873499"/>
            <a:ext cx="3810000" cy="2690813"/>
          </a:xfrm>
          <a:prstGeom prst="rect">
            <a:avLst/>
          </a:prstGeom>
          <a:noFill/>
          <a:ln w="9525">
            <a:noFill/>
            <a:miter lim="800000"/>
            <a:headEnd/>
            <a:tailEnd/>
          </a:ln>
        </p:spPr>
      </p:pic>
      <p:pic>
        <p:nvPicPr>
          <p:cNvPr id="8" name="Content Placeholder 9"/>
          <p:cNvPicPr>
            <a:picLocks noGrp="1" noChangeAspect="1"/>
          </p:cNvPicPr>
          <p:nvPr>
            <p:ph idx="1"/>
          </p:nvPr>
        </p:nvPicPr>
        <p:blipFill rotWithShape="1">
          <a:blip r:embed="rId5" cstate="screen">
            <a:extLst>
              <a:ext uri="{28A0092B-C50C-407E-A947-70E740481C1C}">
                <a14:useLocalDpi xmlns:a14="http://schemas.microsoft.com/office/drawing/2010/main"/>
              </a:ext>
            </a:extLst>
          </a:blip>
          <a:srcRect/>
          <a:stretch/>
        </p:blipFill>
        <p:spPr>
          <a:xfrm>
            <a:off x="4800599" y="3873500"/>
            <a:ext cx="4073525" cy="2706688"/>
          </a:xfrm>
        </p:spPr>
      </p:pic>
      <p:sp>
        <p:nvSpPr>
          <p:cNvPr id="9" name="TextBox 8"/>
          <p:cNvSpPr txBox="1"/>
          <p:nvPr/>
        </p:nvSpPr>
        <p:spPr>
          <a:xfrm>
            <a:off x="254000" y="1746250"/>
            <a:ext cx="1724601" cy="1200328"/>
          </a:xfrm>
          <a:prstGeom prst="rect">
            <a:avLst/>
          </a:prstGeom>
          <a:noFill/>
        </p:spPr>
        <p:txBody>
          <a:bodyPr wrap="none" rtlCol="0">
            <a:spAutoFit/>
          </a:bodyPr>
          <a:lstStyle/>
          <a:p>
            <a:r>
              <a:rPr lang="en-US" sz="2400" dirty="0" smtClean="0"/>
              <a:t>Renewable</a:t>
            </a:r>
          </a:p>
          <a:p>
            <a:r>
              <a:rPr lang="en-US" sz="2400" dirty="0" smtClean="0"/>
              <a:t>Energy</a:t>
            </a:r>
          </a:p>
          <a:p>
            <a:r>
              <a:rPr lang="en-US" sz="2400" dirty="0" smtClean="0"/>
              <a:t>Park</a:t>
            </a:r>
            <a:endParaRPr lang="en-US" sz="2400" dirty="0"/>
          </a:p>
        </p:txBody>
      </p:sp>
    </p:spTree>
    <p:extLst>
      <p:ext uri="{BB962C8B-B14F-4D97-AF65-F5344CB8AC3E}">
        <p14:creationId xmlns:p14="http://schemas.microsoft.com/office/powerpoint/2010/main" val="1840777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Title 1"/>
          <p:cNvSpPr>
            <a:spLocks noGrp="1"/>
          </p:cNvSpPr>
          <p:nvPr>
            <p:ph type="title"/>
          </p:nvPr>
        </p:nvSpPr>
        <p:spPr>
          <a:xfrm>
            <a:off x="457200" y="384175"/>
            <a:ext cx="6867525" cy="1143000"/>
          </a:xfrm>
        </p:spPr>
        <p:txBody>
          <a:bodyPr/>
          <a:lstStyle/>
          <a:p>
            <a:pPr eaLnBrk="1" hangingPunct="1"/>
            <a:r>
              <a:rPr lang="en-US" dirty="0" smtClean="0">
                <a:latin typeface="Myriad Pro" charset="0"/>
                <a:ea typeface="ＭＳ Ｐゴシック" pitchFamily="34" charset="-128"/>
              </a:rPr>
              <a:t>Progress Towards Project Objectives</a:t>
            </a:r>
          </a:p>
        </p:txBody>
      </p:sp>
      <p:sp>
        <p:nvSpPr>
          <p:cNvPr id="368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E3A07F4-0682-4F61-9CFE-4545EC69D48D}" type="slidenum">
              <a:rPr lang="en-US" smtClean="0">
                <a:solidFill>
                  <a:srgbClr val="7F7F7F"/>
                </a:solidFill>
                <a:latin typeface="Myriad Pro" charset="0"/>
              </a:rPr>
              <a:pPr eaLnBrk="1" hangingPunct="1"/>
              <a:t>44</a:t>
            </a:fld>
            <a:endParaRPr lang="en-US" smtClean="0">
              <a:solidFill>
                <a:srgbClr val="7F7F7F"/>
              </a:solidFill>
              <a:latin typeface="Myriad Pro"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628775"/>
            <a:ext cx="86868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9214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Project Benefits</a:t>
            </a:r>
            <a:endParaRPr lang="en-US" dirty="0"/>
          </a:p>
        </p:txBody>
      </p:sp>
      <p:sp>
        <p:nvSpPr>
          <p:cNvPr id="3" name="Content Placeholder 2"/>
          <p:cNvSpPr>
            <a:spLocks noGrp="1"/>
          </p:cNvSpPr>
          <p:nvPr>
            <p:ph idx="1"/>
          </p:nvPr>
        </p:nvSpPr>
        <p:spPr/>
        <p:txBody>
          <a:bodyPr>
            <a:normAutofit/>
          </a:bodyPr>
          <a:lstStyle/>
          <a:p>
            <a:r>
              <a:rPr lang="en-US" dirty="0" smtClean="0"/>
              <a:t>Opportunity to leverage smart grid assets installed by regional utilities using an innovative incentive structure</a:t>
            </a:r>
          </a:p>
          <a:p>
            <a:r>
              <a:rPr lang="en-US" dirty="0" smtClean="0"/>
              <a:t>Extend and validate the concepts demonstrated in Oly-Pen project</a:t>
            </a:r>
          </a:p>
          <a:p>
            <a:pPr lvl="1"/>
            <a:r>
              <a:rPr lang="en-US" dirty="0" smtClean="0"/>
              <a:t>Flexible approach to integrating BPA’s and Utility’s operational objectives and responsive resources</a:t>
            </a:r>
          </a:p>
          <a:p>
            <a:pPr lvl="1"/>
            <a:r>
              <a:rPr lang="en-US" dirty="0" smtClean="0"/>
              <a:t>Standardized, </a:t>
            </a:r>
            <a:r>
              <a:rPr lang="en-US" dirty="0"/>
              <a:t>i</a:t>
            </a:r>
            <a:r>
              <a:rPr lang="en-US" dirty="0" smtClean="0"/>
              <a:t>nteroperable approach to facilitate broad application</a:t>
            </a:r>
          </a:p>
          <a:p>
            <a:r>
              <a:rPr lang="en-US" dirty="0" smtClean="0"/>
              <a:t>Prove and refine the transactive approach </a:t>
            </a:r>
          </a:p>
          <a:p>
            <a:pPr lvl="1"/>
            <a:r>
              <a:rPr lang="en-US" dirty="0" smtClean="0"/>
              <a:t>Gather regional cost-benefit information</a:t>
            </a:r>
          </a:p>
          <a:p>
            <a:pPr lvl="1"/>
            <a:r>
              <a:rPr lang="en-US" dirty="0" smtClean="0"/>
              <a:t>Understand scale-up challenges and opportunities</a:t>
            </a:r>
          </a:p>
          <a:p>
            <a:r>
              <a:rPr lang="en-US" dirty="0" smtClean="0"/>
              <a:t>Continue the region’s legacy of national leadership in power system innovation</a:t>
            </a:r>
          </a:p>
        </p:txBody>
      </p:sp>
      <p:sp>
        <p:nvSpPr>
          <p:cNvPr id="4" name="Slide Number Placeholder 3"/>
          <p:cNvSpPr>
            <a:spLocks noGrp="1"/>
          </p:cNvSpPr>
          <p:nvPr>
            <p:ph type="sldNum" sz="quarter" idx="10"/>
          </p:nvPr>
        </p:nvSpPr>
        <p:spPr/>
        <p:txBody>
          <a:bodyPr/>
          <a:lstStyle/>
          <a:p>
            <a:pPr>
              <a:defRPr/>
            </a:pPr>
            <a:fld id="{CDA26B51-2F68-4AE9-BCCC-283B5EC24669}" type="slidenum">
              <a:rPr lang="en-US" smtClean="0">
                <a:solidFill>
                  <a:prstClr val="black">
                    <a:lumMod val="50000"/>
                    <a:lumOff val="50000"/>
                  </a:prstClr>
                </a:solidFill>
              </a:rPr>
              <a:pPr>
                <a:defRPr/>
              </a:pPr>
              <a:t>45</a:t>
            </a:fld>
            <a:endParaRPr lang="en-US" dirty="0">
              <a:solidFill>
                <a:prstClr val="black">
                  <a:lumMod val="50000"/>
                  <a:lumOff val="50000"/>
                </a:prstClr>
              </a:solidFill>
            </a:endParaRPr>
          </a:p>
        </p:txBody>
      </p:sp>
    </p:spTree>
    <p:extLst>
      <p:ext uri="{BB962C8B-B14F-4D97-AF65-F5344CB8AC3E}">
        <p14:creationId xmlns:p14="http://schemas.microsoft.com/office/powerpoint/2010/main" val="3502161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and beyond</a:t>
            </a:r>
            <a:endParaRPr lang="en-US" dirty="0"/>
          </a:p>
        </p:txBody>
      </p:sp>
      <p:sp>
        <p:nvSpPr>
          <p:cNvPr id="3" name="Content Placeholder 2"/>
          <p:cNvSpPr>
            <a:spLocks noGrp="1"/>
          </p:cNvSpPr>
          <p:nvPr>
            <p:ph idx="1"/>
          </p:nvPr>
        </p:nvSpPr>
        <p:spPr/>
        <p:txBody>
          <a:bodyPr/>
          <a:lstStyle/>
          <a:p>
            <a:r>
              <a:rPr lang="en-US" dirty="0" smtClean="0"/>
              <a:t>At the end of the demo project:</a:t>
            </a:r>
          </a:p>
          <a:p>
            <a:pPr lvl="1"/>
            <a:r>
              <a:rPr lang="en-US" dirty="0" smtClean="0"/>
              <a:t>~ 100 Megawatts of distributed responsive assets engaged</a:t>
            </a:r>
          </a:p>
          <a:p>
            <a:pPr lvl="1"/>
            <a:r>
              <a:rPr lang="en-US" dirty="0" smtClean="0"/>
              <a:t>Transactive control validated as a means of balancing intermittent renewable resources</a:t>
            </a:r>
          </a:p>
          <a:p>
            <a:pPr lvl="1"/>
            <a:r>
              <a:rPr lang="en-US" dirty="0" smtClean="0"/>
              <a:t>Base of smart grid equipment installed at 11 utilities</a:t>
            </a:r>
          </a:p>
          <a:p>
            <a:r>
              <a:rPr lang="en-US" dirty="0" smtClean="0"/>
              <a:t>Beyond the demo project</a:t>
            </a:r>
          </a:p>
          <a:p>
            <a:pPr lvl="1"/>
            <a:r>
              <a:rPr lang="en-US" dirty="0" smtClean="0"/>
              <a:t>Scale up to engage additional responsive assets</a:t>
            </a:r>
          </a:p>
          <a:p>
            <a:pPr lvl="1"/>
            <a:r>
              <a:rPr lang="en-US" dirty="0" smtClean="0"/>
              <a:t>Transition from R&amp;D to operations</a:t>
            </a:r>
          </a:p>
          <a:p>
            <a:pPr lvl="1"/>
            <a:r>
              <a:rPr lang="en-US" dirty="0" smtClean="0"/>
              <a:t>Operationalize for balancing authorities (regional value)</a:t>
            </a:r>
          </a:p>
          <a:p>
            <a:pPr lvl="1"/>
            <a:r>
              <a:rPr lang="en-US" dirty="0" smtClean="0"/>
              <a:t>Further deployment with energy service providers to enhance value to their operations (local value)</a:t>
            </a:r>
          </a:p>
        </p:txBody>
      </p:sp>
      <p:sp>
        <p:nvSpPr>
          <p:cNvPr id="4" name="Slide Number Placeholder 3"/>
          <p:cNvSpPr>
            <a:spLocks noGrp="1"/>
          </p:cNvSpPr>
          <p:nvPr>
            <p:ph type="sldNum" sz="quarter" idx="10"/>
          </p:nvPr>
        </p:nvSpPr>
        <p:spPr/>
        <p:txBody>
          <a:bodyPr/>
          <a:lstStyle/>
          <a:p>
            <a:pPr>
              <a:defRPr/>
            </a:pPr>
            <a:fld id="{CDA26B51-2F68-4AE9-BCCC-283B5EC24669}" type="slidenum">
              <a:rPr lang="en-US" smtClean="0">
                <a:solidFill>
                  <a:prstClr val="black">
                    <a:lumMod val="50000"/>
                    <a:lumOff val="50000"/>
                  </a:prstClr>
                </a:solidFill>
              </a:rPr>
              <a:pPr>
                <a:defRPr/>
              </a:pPr>
              <a:t>46</a:t>
            </a:fld>
            <a:endParaRPr lang="en-US" dirty="0">
              <a:solidFill>
                <a:prstClr val="black">
                  <a:lumMod val="50000"/>
                  <a:lumOff val="50000"/>
                </a:prstClr>
              </a:solidFill>
            </a:endParaRPr>
          </a:p>
        </p:txBody>
      </p:sp>
    </p:spTree>
    <p:extLst>
      <p:ext uri="{BB962C8B-B14F-4D97-AF65-F5344CB8AC3E}">
        <p14:creationId xmlns:p14="http://schemas.microsoft.com/office/powerpoint/2010/main" val="715429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Acknowledgement &amp; Disclaimer</a:t>
            </a:r>
            <a:endParaRPr lang="en-US" dirty="0"/>
          </a:p>
        </p:txBody>
      </p:sp>
      <p:sp>
        <p:nvSpPr>
          <p:cNvPr id="4" name="Slide Number Placeholder 3"/>
          <p:cNvSpPr>
            <a:spLocks noGrp="1"/>
          </p:cNvSpPr>
          <p:nvPr>
            <p:ph type="sldNum" sz="quarter" idx="10"/>
          </p:nvPr>
        </p:nvSpPr>
        <p:spPr/>
        <p:txBody>
          <a:bodyPr/>
          <a:lstStyle/>
          <a:p>
            <a:pPr>
              <a:defRPr/>
            </a:pPr>
            <a:fld id="{CDA26B51-2F68-4AE9-BCCC-283B5EC24669}" type="slidenum">
              <a:rPr lang="en-US" smtClean="0">
                <a:solidFill>
                  <a:prstClr val="black">
                    <a:lumMod val="50000"/>
                    <a:lumOff val="50000"/>
                  </a:prstClr>
                </a:solidFill>
              </a:rPr>
              <a:pPr>
                <a:defRPr/>
              </a:pPr>
              <a:t>47</a:t>
            </a:fld>
            <a:endParaRPr lang="en-US" dirty="0">
              <a:solidFill>
                <a:prstClr val="black">
                  <a:lumMod val="50000"/>
                  <a:lumOff val="50000"/>
                </a:prstClr>
              </a:solidFill>
            </a:endParaRPr>
          </a:p>
        </p:txBody>
      </p:sp>
      <p:sp>
        <p:nvSpPr>
          <p:cNvPr id="5" name="Content Placeholder 2"/>
          <p:cNvSpPr>
            <a:spLocks noGrp="1"/>
          </p:cNvSpPr>
          <p:nvPr>
            <p:ph idx="1"/>
          </p:nvPr>
        </p:nvSpPr>
        <p:spPr>
          <a:xfrm>
            <a:off x="457200" y="1600200"/>
            <a:ext cx="8229600" cy="4525963"/>
          </a:xfrm>
        </p:spPr>
        <p:txBody>
          <a:bodyPr/>
          <a:lstStyle/>
          <a:p>
            <a:pPr>
              <a:lnSpc>
                <a:spcPct val="80000"/>
              </a:lnSpc>
            </a:pPr>
            <a:r>
              <a:rPr lang="en-US" sz="2200" dirty="0">
                <a:latin typeface="Calibri" charset="0"/>
              </a:rPr>
              <a:t>Acknowledgment:  "This material is based upon work supported by the Department of Energy under Award Number DE-OE0000190.”</a:t>
            </a:r>
          </a:p>
          <a:p>
            <a:pPr>
              <a:lnSpc>
                <a:spcPct val="80000"/>
              </a:lnSpc>
            </a:pPr>
            <a:r>
              <a:rPr lang="en-US" sz="2200" dirty="0">
                <a:latin typeface="Calibri" charset="0"/>
              </a:rPr>
              <a:t>Disclaimer:  "This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p:txBody>
      </p:sp>
    </p:spTree>
    <p:extLst>
      <p:ext uri="{BB962C8B-B14F-4D97-AF65-F5344CB8AC3E}">
        <p14:creationId xmlns:p14="http://schemas.microsoft.com/office/powerpoint/2010/main" val="3068497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further information</a:t>
            </a:r>
            <a:endParaRPr lang="en-US" dirty="0"/>
          </a:p>
        </p:txBody>
      </p:sp>
      <p:sp>
        <p:nvSpPr>
          <p:cNvPr id="3" name="Content Placeholder 2"/>
          <p:cNvSpPr>
            <a:spLocks noGrp="1"/>
          </p:cNvSpPr>
          <p:nvPr>
            <p:ph idx="1"/>
          </p:nvPr>
        </p:nvSpPr>
        <p:spPr/>
        <p:txBody>
          <a:bodyPr/>
          <a:lstStyle/>
          <a:p>
            <a:pPr marL="0" indent="0">
              <a:buNone/>
            </a:pPr>
            <a:r>
              <a:rPr lang="en-US" dirty="0" smtClean="0"/>
              <a:t>Dr. Ron Melton</a:t>
            </a:r>
          </a:p>
          <a:p>
            <a:pPr marL="0" indent="0">
              <a:buNone/>
            </a:pPr>
            <a:r>
              <a:rPr lang="en-US" dirty="0" smtClean="0">
                <a:hlinkClick r:id="rId3"/>
              </a:rPr>
              <a:t>ron.melton@battelle.org</a:t>
            </a:r>
            <a:endParaRPr lang="en-US" dirty="0" smtClean="0"/>
          </a:p>
          <a:p>
            <a:pPr marL="0" indent="0">
              <a:buNone/>
            </a:pPr>
            <a:r>
              <a:rPr lang="en-US" dirty="0" smtClean="0"/>
              <a:t>509-372-6777</a:t>
            </a:r>
          </a:p>
          <a:p>
            <a:pPr marL="0" indent="0">
              <a:buNone/>
            </a:pPr>
            <a:endParaRPr lang="en-US" dirty="0"/>
          </a:p>
          <a:p>
            <a:pPr marL="0" indent="0">
              <a:buNone/>
            </a:pPr>
            <a:r>
              <a:rPr lang="en-US" dirty="0" smtClean="0">
                <a:hlinkClick r:id="rId4"/>
              </a:rPr>
              <a:t>www.pnwsmartgrid.org</a:t>
            </a:r>
            <a:r>
              <a:rPr lang="en-US" dirty="0" smtClean="0"/>
              <a:t> </a:t>
            </a:r>
          </a:p>
          <a:p>
            <a:pPr lvl="1"/>
            <a:r>
              <a:rPr lang="en-US" dirty="0" smtClean="0"/>
              <a:t>“Annual Report”</a:t>
            </a:r>
          </a:p>
          <a:p>
            <a:pPr lvl="1"/>
            <a:r>
              <a:rPr lang="en-US" dirty="0"/>
              <a:t>Q</a:t>
            </a:r>
            <a:r>
              <a:rPr lang="en-US" dirty="0" smtClean="0"/>
              <a:t>uarterly newsletters</a:t>
            </a:r>
          </a:p>
          <a:p>
            <a:pPr lvl="1"/>
            <a:r>
              <a:rPr lang="en-US" dirty="0"/>
              <a:t>P</a:t>
            </a:r>
            <a:r>
              <a:rPr lang="en-US" dirty="0" smtClean="0"/>
              <a:t>articipant summaries</a:t>
            </a:r>
          </a:p>
          <a:p>
            <a:pPr lvl="1"/>
            <a:r>
              <a:rPr lang="en-US" dirty="0" smtClean="0"/>
              <a:t>Background on technology</a:t>
            </a:r>
          </a:p>
          <a:p>
            <a:pPr lvl="1"/>
            <a:endParaRPr lang="en-US" dirty="0" smtClean="0"/>
          </a:p>
        </p:txBody>
      </p:sp>
      <p:sp>
        <p:nvSpPr>
          <p:cNvPr id="4" name="Slide Number Placeholder 3"/>
          <p:cNvSpPr>
            <a:spLocks noGrp="1"/>
          </p:cNvSpPr>
          <p:nvPr>
            <p:ph type="sldNum" sz="quarter" idx="10"/>
          </p:nvPr>
        </p:nvSpPr>
        <p:spPr/>
        <p:txBody>
          <a:bodyPr/>
          <a:lstStyle/>
          <a:p>
            <a:pPr>
              <a:defRPr/>
            </a:pPr>
            <a:fld id="{CDA26B51-2F68-4AE9-BCCC-283B5EC24669}" type="slidenum">
              <a:rPr lang="en-US" smtClean="0">
                <a:solidFill>
                  <a:prstClr val="black">
                    <a:lumMod val="50000"/>
                    <a:lumOff val="50000"/>
                  </a:prstClr>
                </a:solidFill>
              </a:rPr>
              <a:pPr>
                <a:defRPr/>
              </a:pPr>
              <a:t>48</a:t>
            </a:fld>
            <a:endParaRPr lang="en-US" dirty="0">
              <a:solidFill>
                <a:prstClr val="black">
                  <a:lumMod val="50000"/>
                  <a:lumOff val="50000"/>
                </a:prstClr>
              </a:solidFill>
            </a:endParaRPr>
          </a:p>
        </p:txBody>
      </p:sp>
    </p:spTree>
    <p:extLst>
      <p:ext uri="{BB962C8B-B14F-4D97-AF65-F5344CB8AC3E}">
        <p14:creationId xmlns:p14="http://schemas.microsoft.com/office/powerpoint/2010/main" val="48313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ChangeArrowheads="1"/>
          </p:cNvSpPr>
          <p:nvPr/>
        </p:nvSpPr>
        <p:spPr bwMode="auto">
          <a:xfrm rot="-5400000">
            <a:off x="5976060" y="4107961"/>
            <a:ext cx="2375075" cy="2341562"/>
          </a:xfrm>
          <a:prstGeom prst="notchedRightArrow">
            <a:avLst>
              <a:gd name="adj1" fmla="val 68102"/>
              <a:gd name="adj2" fmla="val 35050"/>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5"/>
          <p:cNvSpPr/>
          <p:nvPr/>
        </p:nvSpPr>
        <p:spPr bwMode="auto">
          <a:xfrm>
            <a:off x="5777246" y="4463078"/>
            <a:ext cx="2785404" cy="64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0421" name="AutoShape 5"/>
          <p:cNvSpPr>
            <a:spLocks noChangeArrowheads="1"/>
          </p:cNvSpPr>
          <p:nvPr/>
        </p:nvSpPr>
        <p:spPr bwMode="auto">
          <a:xfrm>
            <a:off x="3611567" y="2652929"/>
            <a:ext cx="2752725" cy="2341562"/>
          </a:xfrm>
          <a:prstGeom prst="notchedRightArrow">
            <a:avLst>
              <a:gd name="adj1" fmla="val 68102"/>
              <a:gd name="adj2" fmla="val 35050"/>
            </a:avLst>
          </a:prstGeom>
          <a:solidFill>
            <a:srgbClr val="3366FF"/>
          </a:solidFill>
          <a:ln>
            <a:noFill/>
          </a:ln>
          <a:effectLst/>
        </p:spPr>
        <p:txBody>
          <a:bodyPr wrap="none" anchor="ctr"/>
          <a:lstStyle/>
          <a:p>
            <a:pPr algn="ctr"/>
            <a:r>
              <a:rPr lang="en-US"/>
              <a:t> </a:t>
            </a:r>
          </a:p>
        </p:txBody>
      </p:sp>
      <p:sp>
        <p:nvSpPr>
          <p:cNvPr id="2" name="Rectangle 1"/>
          <p:cNvSpPr/>
          <p:nvPr/>
        </p:nvSpPr>
        <p:spPr bwMode="auto">
          <a:xfrm>
            <a:off x="5172671" y="2400711"/>
            <a:ext cx="820145" cy="27713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Title 3"/>
          <p:cNvSpPr>
            <a:spLocks noGrp="1"/>
          </p:cNvSpPr>
          <p:nvPr>
            <p:ph type="title"/>
          </p:nvPr>
        </p:nvSpPr>
        <p:spPr>
          <a:xfrm>
            <a:off x="0" y="363200"/>
            <a:ext cx="7614356" cy="645745"/>
          </a:xfrm>
        </p:spPr>
        <p:txBody>
          <a:bodyPr/>
          <a:lstStyle/>
          <a:p>
            <a:pPr eaLnBrk="0" hangingPunct="0">
              <a:spcBef>
                <a:spcPct val="30000"/>
              </a:spcBef>
            </a:pPr>
            <a:r>
              <a:rPr lang="en-US" i="1" dirty="0"/>
              <a:t>Transactive control &amp; coordination (TC2)</a:t>
            </a:r>
          </a:p>
        </p:txBody>
      </p:sp>
      <p:sp>
        <p:nvSpPr>
          <p:cNvPr id="18" name="Content Placeholder 2"/>
          <p:cNvSpPr>
            <a:spLocks noGrp="1"/>
          </p:cNvSpPr>
          <p:nvPr>
            <p:ph idx="1"/>
          </p:nvPr>
        </p:nvSpPr>
        <p:spPr>
          <a:xfrm>
            <a:off x="174978" y="3302000"/>
            <a:ext cx="3825522" cy="1185333"/>
          </a:xfrm>
        </p:spPr>
        <p:txBody>
          <a:bodyPr/>
          <a:lstStyle/>
          <a:p>
            <a:pPr lvl="0">
              <a:lnSpc>
                <a:spcPct val="100000"/>
              </a:lnSpc>
            </a:pPr>
            <a:r>
              <a:rPr lang="en-US" sz="2000" dirty="0" smtClean="0"/>
              <a:t>TC2 blends elements power </a:t>
            </a:r>
            <a:r>
              <a:rPr lang="en-US" sz="2000" dirty="0"/>
              <a:t>markets </a:t>
            </a:r>
            <a:r>
              <a:rPr lang="en-US" sz="2000" dirty="0" smtClean="0"/>
              <a:t>and energy control systems</a:t>
            </a:r>
          </a:p>
        </p:txBody>
      </p:sp>
      <p:sp>
        <p:nvSpPr>
          <p:cNvPr id="14" name="Slide Number Placeholder 3"/>
          <p:cNvSpPr>
            <a:spLocks noGrp="1"/>
          </p:cNvSpPr>
          <p:nvPr>
            <p:ph type="sldNum" sz="quarter" idx="10"/>
          </p:nvPr>
        </p:nvSpPr>
        <p:spPr/>
        <p:txBody>
          <a:bodyPr/>
          <a:lstStyle/>
          <a:p>
            <a:fld id="{5F887503-4D41-4DFB-9F4D-0E02ACB67E11}" type="slidenum">
              <a:rPr lang="en-US"/>
              <a:pPr/>
              <a:t>5</a:t>
            </a:fld>
            <a:endParaRPr lang="en-US"/>
          </a:p>
        </p:txBody>
      </p:sp>
      <p:sp>
        <p:nvSpPr>
          <p:cNvPr id="60419" name="Freeform 3"/>
          <p:cNvSpPr>
            <a:spLocks/>
          </p:cNvSpPr>
          <p:nvPr/>
        </p:nvSpPr>
        <p:spPr bwMode="auto">
          <a:xfrm>
            <a:off x="6367466" y="4618254"/>
            <a:ext cx="1592262" cy="1860726"/>
          </a:xfrm>
          <a:custGeom>
            <a:avLst/>
            <a:gdLst>
              <a:gd name="T0" fmla="*/ 511 w 1003"/>
              <a:gd name="T1" fmla="*/ 1062 h 1418"/>
              <a:gd name="T2" fmla="*/ 0 w 1003"/>
              <a:gd name="T3" fmla="*/ 1411 h 1418"/>
              <a:gd name="T4" fmla="*/ 6 w 1003"/>
              <a:gd name="T5" fmla="*/ 0 h 1418"/>
              <a:gd name="T6" fmla="*/ 1003 w 1003"/>
              <a:gd name="T7" fmla="*/ 0 h 1418"/>
              <a:gd name="T8" fmla="*/ 1003 w 1003"/>
              <a:gd name="T9" fmla="*/ 1418 h 1418"/>
              <a:gd name="T10" fmla="*/ 511 w 1003"/>
              <a:gd name="T11" fmla="*/ 1062 h 1418"/>
            </a:gdLst>
            <a:ahLst/>
            <a:cxnLst>
              <a:cxn ang="0">
                <a:pos x="T0" y="T1"/>
              </a:cxn>
              <a:cxn ang="0">
                <a:pos x="T2" y="T3"/>
              </a:cxn>
              <a:cxn ang="0">
                <a:pos x="T4" y="T5"/>
              </a:cxn>
              <a:cxn ang="0">
                <a:pos x="T6" y="T7"/>
              </a:cxn>
              <a:cxn ang="0">
                <a:pos x="T8" y="T9"/>
              </a:cxn>
              <a:cxn ang="0">
                <a:pos x="T10" y="T11"/>
              </a:cxn>
            </a:cxnLst>
            <a:rect l="0" t="0" r="r" b="b"/>
            <a:pathLst>
              <a:path w="1003" h="1418">
                <a:moveTo>
                  <a:pt x="511" y="1062"/>
                </a:moveTo>
                <a:lnTo>
                  <a:pt x="0" y="1411"/>
                </a:lnTo>
                <a:lnTo>
                  <a:pt x="6" y="0"/>
                </a:lnTo>
                <a:lnTo>
                  <a:pt x="1003" y="0"/>
                </a:lnTo>
                <a:lnTo>
                  <a:pt x="1003" y="1418"/>
                </a:lnTo>
                <a:lnTo>
                  <a:pt x="511" y="1062"/>
                </a:lnTo>
                <a:close/>
              </a:path>
            </a:pathLst>
          </a:custGeom>
          <a:solidFill>
            <a:srgbClr val="FFFF00"/>
          </a:solidFill>
          <a:ln>
            <a:noFill/>
          </a:ln>
          <a:effectLst/>
          <a:extLst>
            <a:ext uri="{91240B29-F687-4f45-9708-019B960494DF}">
              <a14:hiddenLine xmlns:a14="http://schemas.microsoft.com/office/drawing/2010/main" w="9525">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0" name="Freeform 4"/>
          <p:cNvSpPr>
            <a:spLocks/>
          </p:cNvSpPr>
          <p:nvPr/>
        </p:nvSpPr>
        <p:spPr bwMode="auto">
          <a:xfrm>
            <a:off x="3611567" y="3010234"/>
            <a:ext cx="2774950" cy="1603375"/>
          </a:xfrm>
          <a:custGeom>
            <a:avLst/>
            <a:gdLst>
              <a:gd name="T0" fmla="*/ 351 w 1748"/>
              <a:gd name="T1" fmla="*/ 513 h 1010"/>
              <a:gd name="T2" fmla="*/ 9 w 1748"/>
              <a:gd name="T3" fmla="*/ 0 h 1010"/>
              <a:gd name="T4" fmla="*/ 1748 w 1748"/>
              <a:gd name="T5" fmla="*/ 5 h 1010"/>
              <a:gd name="T6" fmla="*/ 1748 w 1748"/>
              <a:gd name="T7" fmla="*/ 1010 h 1010"/>
              <a:gd name="T8" fmla="*/ 0 w 1748"/>
              <a:gd name="T9" fmla="*/ 1010 h 1010"/>
              <a:gd name="T10" fmla="*/ 351 w 1748"/>
              <a:gd name="T11" fmla="*/ 513 h 1010"/>
            </a:gdLst>
            <a:ahLst/>
            <a:cxnLst>
              <a:cxn ang="0">
                <a:pos x="T0" y="T1"/>
              </a:cxn>
              <a:cxn ang="0">
                <a:pos x="T2" y="T3"/>
              </a:cxn>
              <a:cxn ang="0">
                <a:pos x="T4" y="T5"/>
              </a:cxn>
              <a:cxn ang="0">
                <a:pos x="T6" y="T7"/>
              </a:cxn>
              <a:cxn ang="0">
                <a:pos x="T8" y="T9"/>
              </a:cxn>
              <a:cxn ang="0">
                <a:pos x="T10" y="T11"/>
              </a:cxn>
            </a:cxnLst>
            <a:rect l="0" t="0" r="r" b="b"/>
            <a:pathLst>
              <a:path w="1748" h="1010">
                <a:moveTo>
                  <a:pt x="351" y="513"/>
                </a:moveTo>
                <a:lnTo>
                  <a:pt x="9" y="0"/>
                </a:lnTo>
                <a:lnTo>
                  <a:pt x="1748" y="5"/>
                </a:lnTo>
                <a:lnTo>
                  <a:pt x="1748" y="1010"/>
                </a:lnTo>
                <a:lnTo>
                  <a:pt x="0" y="1010"/>
                </a:lnTo>
                <a:lnTo>
                  <a:pt x="351" y="513"/>
                </a:lnTo>
                <a:close/>
              </a:path>
            </a:pathLst>
          </a:custGeom>
          <a:solidFill>
            <a:srgbClr val="3366FF"/>
          </a:solidFill>
          <a:ln>
            <a:noFill/>
          </a:ln>
          <a:effectLst/>
        </p:spPr>
        <p:txBody>
          <a:bodyPr wrap="none" anchor="ctr"/>
          <a:lstStyle/>
          <a:p>
            <a:endParaRPr lang="en-US"/>
          </a:p>
        </p:txBody>
      </p:sp>
      <p:sp>
        <p:nvSpPr>
          <p:cNvPr id="60423" name="Text Box 7"/>
          <p:cNvSpPr txBox="1">
            <a:spLocks noChangeArrowheads="1"/>
          </p:cNvSpPr>
          <p:nvPr/>
        </p:nvSpPr>
        <p:spPr bwMode="auto">
          <a:xfrm>
            <a:off x="4141383" y="3489975"/>
            <a:ext cx="1693092"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200" dirty="0" smtClean="0">
                <a:solidFill>
                  <a:schemeClr val="bg1"/>
                </a:solidFill>
              </a:rPr>
              <a:t>Markets</a:t>
            </a:r>
          </a:p>
          <a:p>
            <a:pPr algn="ctr"/>
            <a:r>
              <a:rPr lang="en-US" dirty="0" smtClean="0">
                <a:solidFill>
                  <a:schemeClr val="bg1"/>
                </a:solidFill>
              </a:rPr>
              <a:t>(5-min – day</a:t>
            </a:r>
            <a:r>
              <a:rPr lang="en-US" sz="2000" dirty="0" smtClean="0">
                <a:solidFill>
                  <a:schemeClr val="bg1"/>
                </a:solidFill>
              </a:rPr>
              <a:t>)</a:t>
            </a:r>
            <a:endParaRPr lang="en-US" sz="2000" dirty="0">
              <a:solidFill>
                <a:schemeClr val="bg1"/>
              </a:solidFill>
            </a:endParaRPr>
          </a:p>
        </p:txBody>
      </p:sp>
      <p:sp>
        <p:nvSpPr>
          <p:cNvPr id="60424" name="Text Box 8"/>
          <p:cNvSpPr txBox="1">
            <a:spLocks noChangeArrowheads="1"/>
          </p:cNvSpPr>
          <p:nvPr/>
        </p:nvSpPr>
        <p:spPr bwMode="auto">
          <a:xfrm>
            <a:off x="6326192" y="5004769"/>
            <a:ext cx="1630362"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dirty="0" smtClean="0"/>
              <a:t>Control</a:t>
            </a:r>
          </a:p>
          <a:p>
            <a:pPr algn="ctr"/>
            <a:r>
              <a:rPr lang="en-US" dirty="0" smtClean="0"/>
              <a:t>(</a:t>
            </a:r>
            <a:r>
              <a:rPr lang="en-US" dirty="0" err="1" smtClean="0"/>
              <a:t>msec</a:t>
            </a:r>
            <a:r>
              <a:rPr lang="en-US" dirty="0" smtClean="0"/>
              <a:t> – min)</a:t>
            </a:r>
          </a:p>
          <a:p>
            <a:pPr algn="ctr"/>
            <a:endParaRPr lang="en-US" sz="3200" dirty="0"/>
          </a:p>
        </p:txBody>
      </p:sp>
      <p:sp>
        <p:nvSpPr>
          <p:cNvPr id="20" name="Rectangle 11"/>
          <p:cNvSpPr>
            <a:spLocks noChangeArrowheads="1"/>
          </p:cNvSpPr>
          <p:nvPr/>
        </p:nvSpPr>
        <p:spPr bwMode="auto">
          <a:xfrm>
            <a:off x="6396042" y="3029344"/>
            <a:ext cx="1598613" cy="1597025"/>
          </a:xfrm>
          <a:prstGeom prst="rect">
            <a:avLst/>
          </a:prstGeom>
          <a:solidFill>
            <a:schemeClr val="bg1"/>
          </a:solidFill>
          <a:ln>
            <a:noFill/>
          </a:ln>
          <a:effectLst/>
          <a:extLst/>
        </p:spPr>
        <p:txBody>
          <a:bodyPr wrap="none" anchor="ctr"/>
          <a:lstStyle/>
          <a:p>
            <a:endParaRPr lang="en-US"/>
          </a:p>
        </p:txBody>
      </p:sp>
      <p:sp>
        <p:nvSpPr>
          <p:cNvPr id="3" name="Rectangle 2"/>
          <p:cNvSpPr/>
          <p:nvPr/>
        </p:nvSpPr>
        <p:spPr>
          <a:xfrm>
            <a:off x="163584" y="942694"/>
            <a:ext cx="6363825" cy="2160591"/>
          </a:xfrm>
          <a:prstGeom prst="rect">
            <a:avLst/>
          </a:prstGeom>
        </p:spPr>
        <p:txBody>
          <a:bodyPr wrap="square">
            <a:spAutoFit/>
          </a:bodyPr>
          <a:lstStyle/>
          <a:p>
            <a:pPr eaLnBrk="0" hangingPunct="0">
              <a:spcBef>
                <a:spcPct val="30000"/>
              </a:spcBef>
              <a:buClr>
                <a:schemeClr val="folHlink"/>
              </a:buClr>
            </a:pPr>
            <a:r>
              <a:rPr lang="en-US" sz="2400" dirty="0" smtClean="0">
                <a:latin typeface="+mn-lt"/>
              </a:rPr>
              <a:t>Uses </a:t>
            </a:r>
            <a:r>
              <a:rPr lang="en-US" sz="2400" dirty="0">
                <a:latin typeface="+mn-lt"/>
              </a:rPr>
              <a:t>economic or market-like constructs </a:t>
            </a:r>
            <a:r>
              <a:rPr lang="en-US" sz="2400" dirty="0" smtClean="0">
                <a:latin typeface="+mn-lt"/>
              </a:rPr>
              <a:t>…</a:t>
            </a:r>
          </a:p>
          <a:p>
            <a:pPr marL="342900" indent="-342900" eaLnBrk="0" hangingPunct="0">
              <a:spcBef>
                <a:spcPct val="30000"/>
              </a:spcBef>
              <a:buClr>
                <a:schemeClr val="folHlink"/>
              </a:buClr>
              <a:buFont typeface="Arial"/>
              <a:buChar char="•"/>
            </a:pPr>
            <a:r>
              <a:rPr lang="en-US" sz="2400" dirty="0">
                <a:latin typeface="+mn-lt"/>
              </a:rPr>
              <a:t>t</a:t>
            </a:r>
            <a:r>
              <a:rPr lang="en-US" sz="2400" dirty="0" smtClean="0">
                <a:latin typeface="+mn-lt"/>
              </a:rPr>
              <a:t>o </a:t>
            </a:r>
            <a:r>
              <a:rPr lang="en-US" sz="2400" dirty="0">
                <a:latin typeface="+mn-lt"/>
              </a:rPr>
              <a:t>manage generation, consumption, &amp; flow of electric power including reliability </a:t>
            </a:r>
            <a:r>
              <a:rPr lang="en-US" sz="2400" dirty="0" smtClean="0">
                <a:latin typeface="+mn-lt"/>
              </a:rPr>
              <a:t>constraints</a:t>
            </a:r>
          </a:p>
          <a:p>
            <a:pPr marL="342900" indent="-342900" eaLnBrk="0" hangingPunct="0">
              <a:spcBef>
                <a:spcPct val="30000"/>
              </a:spcBef>
              <a:buClr>
                <a:schemeClr val="folHlink"/>
              </a:buClr>
              <a:buFont typeface="Arial"/>
              <a:buChar char="•"/>
            </a:pPr>
            <a:r>
              <a:rPr lang="en-US" sz="2400" dirty="0" smtClean="0">
                <a:latin typeface="+mn-lt"/>
              </a:rPr>
              <a:t>by </a:t>
            </a:r>
            <a:r>
              <a:rPr lang="en-US" sz="2400" dirty="0">
                <a:latin typeface="+mn-lt"/>
              </a:rPr>
              <a:t>coordinating assets from generation to end use. </a:t>
            </a:r>
          </a:p>
        </p:txBody>
      </p:sp>
      <p:sp>
        <p:nvSpPr>
          <p:cNvPr id="5" name="Rectangle 4"/>
          <p:cNvSpPr/>
          <p:nvPr/>
        </p:nvSpPr>
        <p:spPr>
          <a:xfrm>
            <a:off x="190499" y="4670336"/>
            <a:ext cx="5820833" cy="1938992"/>
          </a:xfrm>
          <a:prstGeom prst="rect">
            <a:avLst/>
          </a:prstGeom>
        </p:spPr>
        <p:txBody>
          <a:bodyPr wrap="square">
            <a:spAutoFit/>
          </a:bodyPr>
          <a:lstStyle/>
          <a:p>
            <a:pPr marL="742950" lvl="1" indent="-285750">
              <a:buFont typeface="Arial"/>
              <a:buChar char="•"/>
            </a:pPr>
            <a:r>
              <a:rPr lang="en-US" sz="2000" dirty="0" smtClean="0"/>
              <a:t>To form a </a:t>
            </a:r>
            <a:r>
              <a:rPr lang="en-US" sz="2000" dirty="0"/>
              <a:t>transactive </a:t>
            </a:r>
            <a:r>
              <a:rPr lang="en-US" sz="2000" dirty="0" smtClean="0"/>
              <a:t>network</a:t>
            </a:r>
            <a:endParaRPr lang="en-US" sz="2000" dirty="0"/>
          </a:p>
          <a:p>
            <a:pPr marL="742950" lvl="1" indent="-285750">
              <a:buFont typeface="Arial"/>
              <a:buChar char="•"/>
            </a:pPr>
            <a:r>
              <a:rPr lang="en-US" sz="2000" dirty="0"/>
              <a:t>organizing millions of smart grid assets</a:t>
            </a:r>
          </a:p>
          <a:p>
            <a:pPr marL="742950" lvl="1" indent="-285750">
              <a:buFont typeface="Arial"/>
              <a:buChar char="•"/>
            </a:pPr>
            <a:r>
              <a:rPr lang="en-US" sz="2000" dirty="0"/>
              <a:t>into a virtual control system, with distributed decision making </a:t>
            </a:r>
          </a:p>
          <a:p>
            <a:pPr marL="742950" lvl="1" indent="-285750">
              <a:buFont typeface="Arial"/>
              <a:buChar char="•"/>
            </a:pPr>
            <a:r>
              <a:rPr lang="en-US" sz="2000" dirty="0"/>
              <a:t>that respects natural enterprise boundaries between the grid, customers &amp; 3rd-parties.</a:t>
            </a:r>
          </a:p>
        </p:txBody>
      </p:sp>
      <p:grpSp>
        <p:nvGrpSpPr>
          <p:cNvPr id="60425" name="Group 9"/>
          <p:cNvGrpSpPr>
            <a:grpSpLocks/>
          </p:cNvGrpSpPr>
          <p:nvPr/>
        </p:nvGrpSpPr>
        <p:grpSpPr bwMode="auto">
          <a:xfrm>
            <a:off x="6370642" y="1638517"/>
            <a:ext cx="2857500" cy="2976563"/>
            <a:chOff x="2541" y="920"/>
            <a:chExt cx="1800" cy="1875"/>
          </a:xfrm>
        </p:grpSpPr>
        <p:grpSp>
          <p:nvGrpSpPr>
            <p:cNvPr id="60426" name="Group 10"/>
            <p:cNvGrpSpPr>
              <a:grpSpLocks/>
            </p:cNvGrpSpPr>
            <p:nvPr/>
          </p:nvGrpSpPr>
          <p:grpSpPr bwMode="auto">
            <a:xfrm>
              <a:off x="2541" y="920"/>
              <a:ext cx="1800" cy="1875"/>
              <a:chOff x="2244" y="807"/>
              <a:chExt cx="1800" cy="1875"/>
            </a:xfrm>
          </p:grpSpPr>
          <p:sp>
            <p:nvSpPr>
              <p:cNvPr id="60427" name="Rectangle 11"/>
              <p:cNvSpPr>
                <a:spLocks noChangeArrowheads="1"/>
              </p:cNvSpPr>
              <p:nvPr/>
            </p:nvSpPr>
            <p:spPr bwMode="auto">
              <a:xfrm>
                <a:off x="2244" y="1676"/>
                <a:ext cx="1007" cy="1006"/>
              </a:xfrm>
              <a:prstGeom prst="rect">
                <a:avLst/>
              </a:prstGeom>
              <a:solidFill>
                <a:srgbClr val="008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8" name="AutoShape 12"/>
              <p:cNvSpPr>
                <a:spLocks noChangeArrowheads="1"/>
              </p:cNvSpPr>
              <p:nvPr/>
            </p:nvSpPr>
            <p:spPr bwMode="auto">
              <a:xfrm rot="19024801">
                <a:off x="2745" y="807"/>
                <a:ext cx="1299" cy="1609"/>
              </a:xfrm>
              <a:prstGeom prst="rightArrow">
                <a:avLst>
                  <a:gd name="adj1" fmla="val 59444"/>
                  <a:gd name="adj2" fmla="val 53542"/>
                </a:avLst>
              </a:prstGeom>
              <a:solidFill>
                <a:srgbClr val="008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429" name="Text Box 13"/>
            <p:cNvSpPr txBox="1">
              <a:spLocks noChangeArrowheads="1"/>
            </p:cNvSpPr>
            <p:nvPr/>
          </p:nvSpPr>
          <p:spPr bwMode="auto">
            <a:xfrm rot="18864679">
              <a:off x="2558" y="1663"/>
              <a:ext cx="1536"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200" b="1" dirty="0">
                  <a:solidFill>
                    <a:schemeClr val="bg1"/>
                  </a:solidFill>
                </a:rPr>
                <a:t>Transactive</a:t>
              </a:r>
            </a:p>
            <a:p>
              <a:pPr algn="ctr"/>
              <a:r>
                <a:rPr lang="en-US" sz="3200" b="1" dirty="0">
                  <a:solidFill>
                    <a:schemeClr val="bg1"/>
                  </a:solidFill>
                </a:rPr>
                <a:t>Network</a:t>
              </a:r>
            </a:p>
          </p:txBody>
        </p:sp>
      </p:grpSp>
    </p:spTree>
    <p:extLst>
      <p:ext uri="{BB962C8B-B14F-4D97-AF65-F5344CB8AC3E}">
        <p14:creationId xmlns:p14="http://schemas.microsoft.com/office/powerpoint/2010/main" val="335828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1000"/>
                                  </p:stCondLst>
                                  <p:childTnLst>
                                    <p:set>
                                      <p:cBhvr>
                                        <p:cTn id="9" dur="1" fill="hold">
                                          <p:stCondLst>
                                            <p:cond delay="0"/>
                                          </p:stCondLst>
                                        </p:cTn>
                                        <p:tgtEl>
                                          <p:spTgt spid="60421"/>
                                        </p:tgtEl>
                                        <p:attrNameLst>
                                          <p:attrName>style.visibility</p:attrName>
                                        </p:attrNameLst>
                                      </p:cBhvr>
                                      <p:to>
                                        <p:strVal val="visible"/>
                                      </p:to>
                                    </p:set>
                                    <p:anim calcmode="lin" valueType="num">
                                      <p:cBhvr additive="base">
                                        <p:cTn id="10" dur="500" fill="hold"/>
                                        <p:tgtEl>
                                          <p:spTgt spid="60421"/>
                                        </p:tgtEl>
                                        <p:attrNameLst>
                                          <p:attrName>ppt_x</p:attrName>
                                        </p:attrNameLst>
                                      </p:cBhvr>
                                      <p:tavLst>
                                        <p:tav tm="0">
                                          <p:val>
                                            <p:strVal val="#ppt_x"/>
                                          </p:val>
                                        </p:tav>
                                        <p:tav tm="100000">
                                          <p:val>
                                            <p:strVal val="#ppt_x"/>
                                          </p:val>
                                        </p:tav>
                                      </p:tavLst>
                                    </p:anim>
                                    <p:anim calcmode="lin" valueType="num">
                                      <p:cBhvr additive="base">
                                        <p:cTn id="11" dur="500" fill="hold"/>
                                        <p:tgtEl>
                                          <p:spTgt spid="60421"/>
                                        </p:tgtEl>
                                        <p:attrNameLst>
                                          <p:attrName>ppt_y</p:attrName>
                                        </p:attrNameLst>
                                      </p:cBhvr>
                                      <p:tavLst>
                                        <p:tav tm="0">
                                          <p:val>
                                            <p:strVal val="1+#ppt_h/2"/>
                                          </p:val>
                                        </p:tav>
                                        <p:tav tm="100000">
                                          <p:val>
                                            <p:strVal val="#ppt_y"/>
                                          </p:val>
                                        </p:tav>
                                      </p:tavLst>
                                    </p:anim>
                                  </p:childTnLst>
                                </p:cTn>
                              </p:par>
                              <p:par>
                                <p:cTn id="12" presetID="1" presetClass="entr" presetSubtype="0" fill="hold" grpId="0" nodeType="withEffect">
                                  <p:stCondLst>
                                    <p:cond delay="1000"/>
                                  </p:stCondLst>
                                  <p:childTnLst>
                                    <p:set>
                                      <p:cBhvr>
                                        <p:cTn id="13" dur="1" fill="hold">
                                          <p:stCondLst>
                                            <p:cond delay="0"/>
                                          </p:stCondLst>
                                        </p:cTn>
                                        <p:tgtEl>
                                          <p:spTgt spid="60423"/>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0"/>
                                          </p:stCondLst>
                                        </p:cTn>
                                        <p:tgtEl>
                                          <p:spTgt spid="60418"/>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60424"/>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6042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041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604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0425"/>
                                        </p:tgtEl>
                                        <p:attrNameLst>
                                          <p:attrName>style.visibility</p:attrName>
                                        </p:attrNameLst>
                                      </p:cBhvr>
                                      <p:to>
                                        <p:strVal val="visible"/>
                                      </p:to>
                                    </p:set>
                                    <p:anim calcmode="lin" valueType="num">
                                      <p:cBhvr additive="base">
                                        <p:cTn id="36" dur="500" fill="hold"/>
                                        <p:tgtEl>
                                          <p:spTgt spid="60425"/>
                                        </p:tgtEl>
                                        <p:attrNameLst>
                                          <p:attrName>ppt_x</p:attrName>
                                        </p:attrNameLst>
                                      </p:cBhvr>
                                      <p:tavLst>
                                        <p:tav tm="0">
                                          <p:val>
                                            <p:strVal val="#ppt_x"/>
                                          </p:val>
                                        </p:tav>
                                        <p:tav tm="100000">
                                          <p:val>
                                            <p:strVal val="#ppt_x"/>
                                          </p:val>
                                        </p:tav>
                                      </p:tavLst>
                                    </p:anim>
                                    <p:anim calcmode="lin" valueType="num">
                                      <p:cBhvr additive="base">
                                        <p:cTn id="37" dur="500" fill="hold"/>
                                        <p:tgtEl>
                                          <p:spTgt spid="604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P spid="16" grpId="0" animBg="1"/>
      <p:bldP spid="60421" grpId="0" animBg="1"/>
      <p:bldP spid="2" grpId="0" animBg="1"/>
      <p:bldP spid="60419" grpId="0" animBg="1"/>
      <p:bldP spid="60420" grpId="0" animBg="1"/>
      <p:bldP spid="60420" grpId="1" animBg="1"/>
      <p:bldP spid="60423" grpId="0"/>
      <p:bldP spid="6042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3888"/>
            <a:ext cx="6867144" cy="1033477"/>
          </a:xfrm>
        </p:spPr>
        <p:txBody>
          <a:bodyPr>
            <a:noAutofit/>
          </a:bodyPr>
          <a:lstStyle/>
          <a:p>
            <a:r>
              <a:rPr lang="en-US" dirty="0" smtClean="0"/>
              <a:t>TC2 Nodes, Feedback &amp; Incentive Signals </a:t>
            </a:r>
            <a:endParaRPr lang="en-US" dirty="0"/>
          </a:p>
        </p:txBody>
      </p:sp>
      <p:sp>
        <p:nvSpPr>
          <p:cNvPr id="3" name="Content Placeholder 2"/>
          <p:cNvSpPr>
            <a:spLocks noGrp="1"/>
          </p:cNvSpPr>
          <p:nvPr>
            <p:ph idx="1"/>
          </p:nvPr>
        </p:nvSpPr>
        <p:spPr>
          <a:xfrm>
            <a:off x="457200" y="1600200"/>
            <a:ext cx="8229600" cy="4855633"/>
          </a:xfrm>
        </p:spPr>
        <p:txBody>
          <a:bodyPr>
            <a:normAutofit fontScale="92500"/>
          </a:bodyPr>
          <a:lstStyle/>
          <a:p>
            <a:pPr lvl="0">
              <a:lnSpc>
                <a:spcPct val="100000"/>
              </a:lnSpc>
              <a:spcBef>
                <a:spcPts val="1200"/>
              </a:spcBef>
            </a:pPr>
            <a:r>
              <a:rPr lang="en-US" dirty="0" smtClean="0"/>
              <a:t>Uses </a:t>
            </a:r>
            <a:r>
              <a:rPr lang="en-US" u="sng" dirty="0"/>
              <a:t>local conditions and global information </a:t>
            </a:r>
            <a:r>
              <a:rPr lang="en-US" dirty="0"/>
              <a:t>to make local control decisions at points (nodes) where the flow of power can be affected.</a:t>
            </a:r>
          </a:p>
          <a:p>
            <a:pPr lvl="0">
              <a:lnSpc>
                <a:spcPct val="100000"/>
              </a:lnSpc>
              <a:spcBef>
                <a:spcPts val="1200"/>
              </a:spcBef>
            </a:pPr>
            <a:r>
              <a:rPr lang="en-US" dirty="0"/>
              <a:t>Nodes indicate their response </a:t>
            </a:r>
            <a:r>
              <a:rPr lang="en-US" dirty="0" smtClean="0"/>
              <a:t>to the network</a:t>
            </a:r>
          </a:p>
          <a:p>
            <a:pPr lvl="1">
              <a:lnSpc>
                <a:spcPct val="100000"/>
              </a:lnSpc>
              <a:spcBef>
                <a:spcPts val="1200"/>
              </a:spcBef>
            </a:pPr>
            <a:r>
              <a:rPr lang="en-US" dirty="0" smtClean="0"/>
              <a:t>In the form of a </a:t>
            </a:r>
            <a:r>
              <a:rPr lang="en-US" i="1" dirty="0"/>
              <a:t>feedback signal </a:t>
            </a:r>
            <a:r>
              <a:rPr lang="en-US" dirty="0"/>
              <a:t>as a forecast of their </a:t>
            </a:r>
            <a:r>
              <a:rPr lang="en-US" dirty="0" smtClean="0"/>
              <a:t>projected net </a:t>
            </a:r>
            <a:r>
              <a:rPr lang="en-US" dirty="0"/>
              <a:t>flow of electricity </a:t>
            </a:r>
            <a:r>
              <a:rPr lang="en-US" dirty="0" smtClean="0"/>
              <a:t>(production, delivery, or consumption) </a:t>
            </a:r>
          </a:p>
          <a:p>
            <a:pPr lvl="1">
              <a:lnSpc>
                <a:spcPct val="100000"/>
              </a:lnSpc>
              <a:spcBef>
                <a:spcPts val="1200"/>
              </a:spcBef>
            </a:pPr>
            <a:r>
              <a:rPr lang="en-US" dirty="0" smtClean="0"/>
              <a:t>As a function of the </a:t>
            </a:r>
            <a:r>
              <a:rPr lang="en-US" i="1" dirty="0" smtClean="0"/>
              <a:t>incentive signal </a:t>
            </a:r>
            <a:r>
              <a:rPr lang="en-US" dirty="0" smtClean="0"/>
              <a:t>from the node(s) that serve them</a:t>
            </a:r>
            <a:endParaRPr lang="en-US" dirty="0"/>
          </a:p>
          <a:p>
            <a:pPr lvl="0">
              <a:lnSpc>
                <a:spcPct val="100000"/>
              </a:lnSpc>
              <a:spcBef>
                <a:spcPts val="1200"/>
              </a:spcBef>
            </a:pPr>
            <a:r>
              <a:rPr lang="en-US" dirty="0" smtClean="0"/>
              <a:t>Node can then set the incentive signal with precision to obtain the desired response from nodes they serve</a:t>
            </a:r>
            <a:endParaRPr lang="en-US" dirty="0"/>
          </a:p>
          <a:p>
            <a:pPr lvl="0">
              <a:lnSpc>
                <a:spcPct val="100000"/>
              </a:lnSpc>
              <a:spcBef>
                <a:spcPts val="1200"/>
              </a:spcBef>
            </a:pPr>
            <a:r>
              <a:rPr lang="en-US" dirty="0"/>
              <a:t>N</a:t>
            </a:r>
            <a:r>
              <a:rPr lang="en-US" dirty="0" smtClean="0"/>
              <a:t>ode’s </a:t>
            </a:r>
            <a:r>
              <a:rPr lang="en-US" u="sng" dirty="0"/>
              <a:t>responsiveness</a:t>
            </a:r>
            <a:r>
              <a:rPr lang="en-US" dirty="0"/>
              <a:t> is </a:t>
            </a:r>
            <a:r>
              <a:rPr lang="en-US" dirty="0" smtClean="0"/>
              <a:t>voluntary (set </a:t>
            </a:r>
            <a:r>
              <a:rPr lang="en-US" dirty="0"/>
              <a:t>by </a:t>
            </a:r>
            <a:r>
              <a:rPr lang="en-US" dirty="0" smtClean="0"/>
              <a:t>the node owner)</a:t>
            </a:r>
          </a:p>
          <a:p>
            <a:pPr lvl="0">
              <a:lnSpc>
                <a:spcPct val="100000"/>
              </a:lnSpc>
              <a:spcBef>
                <a:spcPts val="1200"/>
              </a:spcBef>
            </a:pPr>
            <a:r>
              <a:rPr lang="en-US" dirty="0" smtClean="0"/>
              <a:t>Node’s </a:t>
            </a:r>
            <a:r>
              <a:rPr lang="en-US" u="sng" dirty="0"/>
              <a:t>response</a:t>
            </a:r>
            <a:r>
              <a:rPr lang="en-US" dirty="0"/>
              <a:t> will be typically be </a:t>
            </a:r>
            <a:r>
              <a:rPr lang="en-US" dirty="0" smtClean="0"/>
              <a:t>automated by considering local needs vs. the incentive signal and reflected in the feedback signal</a:t>
            </a:r>
            <a:endParaRPr lang="en-US" dirty="0"/>
          </a:p>
          <a:p>
            <a:pPr>
              <a:lnSpc>
                <a:spcPct val="100000"/>
              </a:lnSpc>
              <a:spcBef>
                <a:spcPts val="1200"/>
              </a:spcBef>
            </a:pPr>
            <a:endParaRPr lang="en-US" dirty="0"/>
          </a:p>
        </p:txBody>
      </p:sp>
      <p:sp>
        <p:nvSpPr>
          <p:cNvPr id="5" name="Slide Number Placeholder 4"/>
          <p:cNvSpPr>
            <a:spLocks noGrp="1"/>
          </p:cNvSpPr>
          <p:nvPr>
            <p:ph type="sldNum" sz="quarter" idx="10"/>
          </p:nvPr>
        </p:nvSpPr>
        <p:spPr/>
        <p:txBody>
          <a:bodyPr/>
          <a:lstStyle/>
          <a:p>
            <a:pPr>
              <a:defRPr/>
            </a:pPr>
            <a:fld id="{CDA26B51-2F68-4AE9-BCCC-283B5EC24669}" type="slidenum">
              <a:rPr lang="en-US" smtClean="0">
                <a:solidFill>
                  <a:prstClr val="black">
                    <a:lumMod val="50000"/>
                    <a:lumOff val="50000"/>
                  </a:prstClr>
                </a:solidFill>
              </a:rPr>
              <a:pPr>
                <a:defRPr/>
              </a:pPr>
              <a:t>6</a:t>
            </a:fld>
            <a:endParaRPr lang="en-US" dirty="0">
              <a:solidFill>
                <a:prstClr val="black">
                  <a:lumMod val="50000"/>
                  <a:lumOff val="50000"/>
                </a:prstClr>
              </a:solidFill>
            </a:endParaRPr>
          </a:p>
        </p:txBody>
      </p:sp>
    </p:spTree>
    <p:extLst>
      <p:ext uri="{BB962C8B-B14F-4D97-AF65-F5344CB8AC3E}">
        <p14:creationId xmlns:p14="http://schemas.microsoft.com/office/powerpoint/2010/main" val="39969877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736" y="2413000"/>
            <a:ext cx="5781153" cy="2384778"/>
          </a:xfrm>
        </p:spPr>
        <p:txBody>
          <a:bodyPr/>
          <a:lstStyle/>
          <a:p>
            <a:pPr>
              <a:lnSpc>
                <a:spcPct val="110000"/>
              </a:lnSpc>
              <a:spcBef>
                <a:spcPts val="0"/>
              </a:spcBef>
            </a:pPr>
            <a:r>
              <a:rPr lang="en-US" sz="3600" dirty="0" smtClean="0"/>
              <a:t>What Problems or Issues is Transactive Control and Coordination </a:t>
            </a:r>
            <a:br>
              <a:rPr lang="en-US" sz="3600" dirty="0" smtClean="0"/>
            </a:br>
            <a:r>
              <a:rPr lang="en-US" sz="3600" dirty="0" smtClean="0"/>
              <a:t>Designed to Address?</a:t>
            </a:r>
            <a:endParaRPr lang="en-US" sz="3600" i="1" dirty="0"/>
          </a:p>
        </p:txBody>
      </p:sp>
      <p:pic>
        <p:nvPicPr>
          <p:cNvPr id="4" name="Picture 3" descr="DemandResponse_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26232" y="2590299"/>
            <a:ext cx="3156985" cy="2813431"/>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pPr>
              <a:defRPr/>
            </a:pPr>
            <a:fld id="{3784E037-48FC-4F57-92AD-580C6544941D}" type="slidenum">
              <a:rPr lang="en-US" smtClean="0">
                <a:solidFill>
                  <a:prstClr val="white"/>
                </a:solidFill>
              </a:rPr>
              <a:pPr>
                <a:defRPr/>
              </a:pPr>
              <a:t>7</a:t>
            </a:fld>
            <a:endParaRPr lang="en-US" dirty="0">
              <a:solidFill>
                <a:prstClr val="white"/>
              </a:solidFill>
            </a:endParaRPr>
          </a:p>
        </p:txBody>
      </p:sp>
    </p:spTree>
    <p:extLst>
      <p:ext uri="{BB962C8B-B14F-4D97-AF65-F5344CB8AC3E}">
        <p14:creationId xmlns:p14="http://schemas.microsoft.com/office/powerpoint/2010/main" val="15289258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22" y="376316"/>
            <a:ext cx="7088589" cy="823128"/>
          </a:xfrm>
        </p:spPr>
        <p:txBody>
          <a:bodyPr/>
          <a:lstStyle/>
          <a:p>
            <a:r>
              <a:rPr lang="en-US" dirty="0" smtClean="0"/>
              <a:t>Principal Challenges Addressed by TC2</a:t>
            </a:r>
            <a:endParaRPr lang="en-US" dirty="0"/>
          </a:p>
        </p:txBody>
      </p:sp>
      <p:sp>
        <p:nvSpPr>
          <p:cNvPr id="4" name="Footer Placeholder 3"/>
          <p:cNvSpPr>
            <a:spLocks noGrp="1"/>
          </p:cNvSpPr>
          <p:nvPr>
            <p:ph type="ftr" sz="quarter" idx="10"/>
          </p:nvPr>
        </p:nvSpPr>
        <p:spPr/>
        <p:txBody>
          <a:bodyPr/>
          <a:lstStyle/>
          <a:p>
            <a:pPr>
              <a:defRPr/>
            </a:pPr>
            <a:fld id="{8B9CEF31-BC4F-413C-9392-E05EF6969AEB}" type="slidenum">
              <a:rPr lang="en-US" smtClean="0"/>
              <a:pPr>
                <a:defRPr/>
              </a:pPr>
              <a:t>8</a:t>
            </a:fld>
            <a:r>
              <a:rPr lang="en-US" smtClean="0">
                <a:latin typeface="Times New Roman" pitchFamily="-80" charset="0"/>
              </a:rPr>
              <a:t> </a:t>
            </a:r>
            <a:endParaRPr lang="en-US">
              <a:latin typeface="Times New Roman" pitchFamily="-80"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81592290"/>
              </p:ext>
            </p:extLst>
          </p:nvPr>
        </p:nvGraphicFramePr>
        <p:xfrm>
          <a:off x="0" y="1412805"/>
          <a:ext cx="9144000" cy="5225243"/>
        </p:xfrm>
        <a:graphic>
          <a:graphicData uri="http://schemas.openxmlformats.org/drawingml/2006/table">
            <a:tbl>
              <a:tblPr firstRow="1" bandRow="1">
                <a:tableStyleId>{5C22544A-7EE6-4342-B048-85BDC9FD1C3A}</a:tableStyleId>
              </a:tblPr>
              <a:tblGrid>
                <a:gridCol w="3784209"/>
                <a:gridCol w="5359791"/>
              </a:tblGrid>
              <a:tr h="389597">
                <a:tc>
                  <a:txBody>
                    <a:bodyPr/>
                    <a:lstStyle/>
                    <a:p>
                      <a:pPr algn="ctr"/>
                      <a:r>
                        <a:rPr lang="en-US" dirty="0" smtClean="0">
                          <a:solidFill>
                            <a:schemeClr val="tx1"/>
                          </a:solidFill>
                        </a:rPr>
                        <a:t>Principal</a:t>
                      </a:r>
                      <a:r>
                        <a:rPr lang="en-US" baseline="0" dirty="0" smtClean="0">
                          <a:solidFill>
                            <a:schemeClr val="tx1"/>
                          </a:solidFill>
                        </a:rPr>
                        <a:t> Challenge</a:t>
                      </a:r>
                      <a:endParaRPr lang="en-US" dirty="0">
                        <a:solidFill>
                          <a:schemeClr val="tx1"/>
                        </a:solidFill>
                      </a:endParaRPr>
                    </a:p>
                  </a:txBody>
                  <a:tcPr/>
                </a:tc>
                <a:tc>
                  <a:txBody>
                    <a:bodyPr/>
                    <a:lstStyle/>
                    <a:p>
                      <a:pPr algn="ctr"/>
                      <a:r>
                        <a:rPr lang="en-US" dirty="0" smtClean="0">
                          <a:solidFill>
                            <a:schemeClr val="tx1"/>
                          </a:solidFill>
                        </a:rPr>
                        <a:t>Approach</a:t>
                      </a:r>
                      <a:endParaRPr lang="en-US" dirty="0">
                        <a:solidFill>
                          <a:schemeClr val="tx1"/>
                        </a:solidFill>
                      </a:endParaRPr>
                    </a:p>
                  </a:txBody>
                  <a:tcPr/>
                </a:tc>
              </a:tr>
              <a:tr h="1547446">
                <a:tc>
                  <a:txBody>
                    <a:bodyPr/>
                    <a:lstStyle/>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dirty="0" smtClean="0">
                          <a:solidFill>
                            <a:schemeClr val="tx1"/>
                          </a:solidFill>
                          <a:latin typeface="+mn-lt"/>
                          <a:ea typeface="+mn-ea"/>
                          <a:cs typeface="+mn-cs"/>
                        </a:rPr>
                        <a:t>Centralized optimization is unworkable </a:t>
                      </a:r>
                    </a:p>
                    <a:p>
                      <a:pPr marL="393700" marR="0" lvl="1" indent="-169863" algn="l" defTabSz="914400" rtl="0" eaLnBrk="0" fontAlgn="base" latinLnBrk="0" hangingPunct="0">
                        <a:lnSpc>
                          <a:spcPct val="100000"/>
                        </a:lnSpc>
                        <a:spcBef>
                          <a:spcPts val="0"/>
                        </a:spcBef>
                        <a:spcAft>
                          <a:spcPct val="0"/>
                        </a:spcAft>
                        <a:buClr>
                          <a:schemeClr val="tx2"/>
                        </a:buClr>
                        <a:buSzPct val="80000"/>
                        <a:buFont typeface="Arial" pitchFamily="34" charset="0"/>
                        <a:buBlip>
                          <a:blip r:embed="rId3"/>
                        </a:buBlip>
                        <a:tabLst/>
                        <a:defRPr/>
                      </a:pPr>
                      <a:r>
                        <a:rPr lang="en-US" sz="1600" i="1" dirty="0" smtClean="0">
                          <a:solidFill>
                            <a:schemeClr val="tx1"/>
                          </a:solidFill>
                          <a:latin typeface="+mn-lt"/>
                        </a:rPr>
                        <a:t>for such large numbers of controllable assets, e.g. ~10</a:t>
                      </a:r>
                      <a:r>
                        <a:rPr lang="en-US" sz="1600" i="1" baseline="30000" dirty="0" smtClean="0">
                          <a:solidFill>
                            <a:schemeClr val="tx1"/>
                          </a:solidFill>
                          <a:latin typeface="+mn-lt"/>
                        </a:rPr>
                        <a:t>9</a:t>
                      </a:r>
                      <a:r>
                        <a:rPr lang="en-US" sz="1600" i="1" dirty="0" smtClean="0">
                          <a:solidFill>
                            <a:schemeClr val="tx1"/>
                          </a:solidFill>
                          <a:latin typeface="+mn-lt"/>
                        </a:rPr>
                        <a:t> for full</a:t>
                      </a:r>
                      <a:r>
                        <a:rPr lang="en-US" sz="1600" i="1" baseline="0" dirty="0" smtClean="0">
                          <a:solidFill>
                            <a:schemeClr val="tx1"/>
                          </a:solidFill>
                          <a:latin typeface="+mn-lt"/>
                        </a:rPr>
                        <a:t> </a:t>
                      </a:r>
                      <a:r>
                        <a:rPr lang="en-US" sz="1600" i="1" dirty="0" smtClean="0">
                          <a:solidFill>
                            <a:schemeClr val="tx1"/>
                          </a:solidFill>
                          <a:latin typeface="+mn-lt"/>
                        </a:rPr>
                        <a:t>demand response participation</a:t>
                      </a:r>
                    </a:p>
                  </a:txBody>
                  <a:tcPr/>
                </a:tc>
                <a:tc>
                  <a:txBody>
                    <a:bodyPr/>
                    <a:lstStyle/>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Distributed approach with self-organizing, self-optimizing properties of market-like constructs</a:t>
                      </a:r>
                      <a:endParaRPr lang="en-US" sz="1800" kern="1200" dirty="0">
                        <a:solidFill>
                          <a:schemeClr val="tx1"/>
                        </a:solidFill>
                        <a:latin typeface="+mn-lt"/>
                        <a:ea typeface="+mn-ea"/>
                        <a:cs typeface="+mn-cs"/>
                      </a:endParaRPr>
                    </a:p>
                  </a:txBody>
                  <a:tcPr/>
                </a:tc>
              </a:tr>
              <a:tr h="1003031">
                <a:tc>
                  <a:txBody>
                    <a:bodyPr/>
                    <a:lstStyle/>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Interoperability</a:t>
                      </a:r>
                    </a:p>
                  </a:txBody>
                  <a:tcPr/>
                </a:tc>
                <a:tc>
                  <a:txBody>
                    <a:bodyPr/>
                    <a:lstStyle/>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Simple information protocol, common between all nodes at all levels of system:</a:t>
                      </a:r>
                    </a:p>
                    <a:p>
                      <a:pPr lvl="1">
                        <a:lnSpc>
                          <a:spcPct val="100000"/>
                        </a:lnSpc>
                        <a:spcBef>
                          <a:spcPts val="600"/>
                        </a:spcBef>
                      </a:pPr>
                      <a:r>
                        <a:rPr lang="en-US" i="1" dirty="0" smtClean="0"/>
                        <a:t>quantity, price or value, &amp; time</a:t>
                      </a:r>
                    </a:p>
                  </a:txBody>
                  <a:tcPr/>
                </a:tc>
              </a:tr>
              <a:tr h="994581">
                <a:tc>
                  <a:txBody>
                    <a:bodyPr/>
                    <a:lstStyle/>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Privacy &amp; security</a:t>
                      </a:r>
                    </a:p>
                    <a:p>
                      <a:pPr marL="463550" marR="0" lvl="1" indent="-169863" algn="l" defTabSz="914400" rtl="0" eaLnBrk="0" fontAlgn="base" latinLnBrk="0" hangingPunct="0">
                        <a:lnSpc>
                          <a:spcPct val="100000"/>
                        </a:lnSpc>
                        <a:spcBef>
                          <a:spcPts val="0"/>
                        </a:spcBef>
                        <a:spcAft>
                          <a:spcPct val="0"/>
                        </a:spcAft>
                        <a:buClr>
                          <a:schemeClr val="tx2"/>
                        </a:buClr>
                        <a:buSzPct val="80000"/>
                        <a:buFont typeface="Arial" pitchFamily="34" charset="0"/>
                        <a:buBlip>
                          <a:blip r:embed="rId3"/>
                        </a:buBlip>
                        <a:tabLst/>
                        <a:defRPr/>
                      </a:pPr>
                      <a:r>
                        <a:rPr lang="en-US" sz="1600" i="1" kern="1200" dirty="0" smtClean="0">
                          <a:solidFill>
                            <a:schemeClr val="tx1"/>
                          </a:solidFill>
                          <a:latin typeface="+mn-lt"/>
                          <a:ea typeface="+mn-ea"/>
                          <a:cs typeface="+mn-cs"/>
                        </a:rPr>
                        <a:t>due to sensitivity of the data required by centralized techniques</a:t>
                      </a:r>
                    </a:p>
                  </a:txBody>
                  <a:tcPr/>
                </a:tc>
                <a:tc>
                  <a:txBody>
                    <a:bodyPr/>
                    <a:lstStyle/>
                    <a:p>
                      <a:pPr marL="225425" marR="0" lvl="0" indent="-225425" algn="l" defTabSz="914400" rtl="0" eaLnBrk="0" fontAlgn="base" latinLnBrk="0" hangingPunct="0">
                        <a:lnSpc>
                          <a:spcPct val="100000"/>
                        </a:lnSpc>
                        <a:spcBef>
                          <a:spcPts val="1200"/>
                        </a:spcBef>
                        <a:spcAft>
                          <a:spcPct val="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Minimizes risks &amp; sensitivities by limiting content of data exchange to simple transactions</a:t>
                      </a:r>
                      <a:endParaRPr lang="en-US" sz="1800" kern="1200" dirty="0">
                        <a:solidFill>
                          <a:schemeClr val="tx1"/>
                        </a:solidFill>
                        <a:latin typeface="+mn-lt"/>
                        <a:ea typeface="+mn-ea"/>
                        <a:cs typeface="+mn-cs"/>
                      </a:endParaRPr>
                    </a:p>
                  </a:txBody>
                  <a:tcPr/>
                </a:tc>
              </a:tr>
              <a:tr h="1003031">
                <a:tc>
                  <a:txBody>
                    <a:bodyPr/>
                    <a:lstStyle/>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Scalability </a:t>
                      </a:r>
                    </a:p>
                  </a:txBody>
                  <a:tcPr/>
                </a:tc>
                <a:tc>
                  <a:txBody>
                    <a:bodyPr/>
                    <a:lstStyle/>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Self-similar at all scales in the grid </a:t>
                      </a:r>
                    </a:p>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Common paradigm for control &amp; communication among nodes of all types</a:t>
                      </a:r>
                    </a:p>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Ratio of supply node to served nodes to ~10</a:t>
                      </a:r>
                      <a:r>
                        <a:rPr lang="en-US" sz="1800" kern="1200" baseline="30000" dirty="0" smtClean="0">
                          <a:solidFill>
                            <a:schemeClr val="tx1"/>
                          </a:solidFill>
                          <a:latin typeface="+mn-lt"/>
                          <a:ea typeface="+mn-ea"/>
                          <a:cs typeface="+mn-cs"/>
                        </a:rPr>
                        <a:t>3</a:t>
                      </a:r>
                      <a:endParaRPr lang="en-US" sz="1800" kern="1200" baseline="30000" dirty="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27029729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08" y="404191"/>
            <a:ext cx="7159448" cy="1021031"/>
          </a:xfrm>
        </p:spPr>
        <p:txBody>
          <a:bodyPr/>
          <a:lstStyle/>
          <a:p>
            <a:r>
              <a:rPr lang="en-US" dirty="0" smtClean="0"/>
              <a:t>Principal </a:t>
            </a:r>
            <a:r>
              <a:rPr lang="en-US" dirty="0"/>
              <a:t>Challenges Addressed by </a:t>
            </a:r>
            <a:r>
              <a:rPr lang="en-US" dirty="0" smtClean="0"/>
              <a:t>TC2 (cont.)</a:t>
            </a:r>
            <a:endParaRPr lang="en-US" dirty="0"/>
          </a:p>
        </p:txBody>
      </p:sp>
      <p:sp>
        <p:nvSpPr>
          <p:cNvPr id="4" name="Footer Placeholder 3"/>
          <p:cNvSpPr>
            <a:spLocks noGrp="1"/>
          </p:cNvSpPr>
          <p:nvPr>
            <p:ph type="ftr" sz="quarter" idx="10"/>
          </p:nvPr>
        </p:nvSpPr>
        <p:spPr/>
        <p:txBody>
          <a:bodyPr/>
          <a:lstStyle/>
          <a:p>
            <a:pPr>
              <a:defRPr/>
            </a:pPr>
            <a:fld id="{8B9CEF31-BC4F-413C-9392-E05EF6969AEB}" type="slidenum">
              <a:rPr lang="en-US" smtClean="0"/>
              <a:pPr>
                <a:defRPr/>
              </a:pPr>
              <a:t>9</a:t>
            </a:fld>
            <a:r>
              <a:rPr lang="en-US" smtClean="0">
                <a:latin typeface="Times New Roman" pitchFamily="-80" charset="0"/>
              </a:rPr>
              <a:t> </a:t>
            </a:r>
            <a:endParaRPr lang="en-US">
              <a:latin typeface="Times New Roman" pitchFamily="-80"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52384215"/>
              </p:ext>
            </p:extLst>
          </p:nvPr>
        </p:nvGraphicFramePr>
        <p:xfrm>
          <a:off x="0" y="1469118"/>
          <a:ext cx="9144000" cy="5175543"/>
        </p:xfrm>
        <a:graphic>
          <a:graphicData uri="http://schemas.openxmlformats.org/drawingml/2006/table">
            <a:tbl>
              <a:tblPr firstRow="1" bandRow="1">
                <a:tableStyleId>{5C22544A-7EE6-4342-B048-85BDC9FD1C3A}</a:tableStyleId>
              </a:tblPr>
              <a:tblGrid>
                <a:gridCol w="3953022"/>
                <a:gridCol w="5190978"/>
              </a:tblGrid>
              <a:tr h="431800">
                <a:tc>
                  <a:txBody>
                    <a:bodyPr/>
                    <a:lstStyle/>
                    <a:p>
                      <a:pPr algn="ctr"/>
                      <a:r>
                        <a:rPr lang="en-US" dirty="0" smtClean="0">
                          <a:solidFill>
                            <a:schemeClr val="tx1"/>
                          </a:solidFill>
                        </a:rPr>
                        <a:t>Principal</a:t>
                      </a:r>
                      <a:r>
                        <a:rPr lang="en-US" baseline="0" dirty="0" smtClean="0">
                          <a:solidFill>
                            <a:schemeClr val="tx1"/>
                          </a:solidFill>
                        </a:rPr>
                        <a:t> Challenge</a:t>
                      </a:r>
                      <a:endParaRPr lang="en-US" dirty="0">
                        <a:solidFill>
                          <a:schemeClr val="tx1"/>
                        </a:solidFill>
                      </a:endParaRPr>
                    </a:p>
                  </a:txBody>
                  <a:tcPr/>
                </a:tc>
                <a:tc>
                  <a:txBody>
                    <a:bodyPr/>
                    <a:lstStyle/>
                    <a:p>
                      <a:pPr algn="ctr"/>
                      <a:r>
                        <a:rPr lang="en-US" dirty="0" smtClean="0">
                          <a:solidFill>
                            <a:schemeClr val="tx1"/>
                          </a:solidFill>
                        </a:rPr>
                        <a:t>Approach</a:t>
                      </a:r>
                      <a:endParaRPr lang="en-US" dirty="0">
                        <a:solidFill>
                          <a:schemeClr val="tx1"/>
                        </a:solidFill>
                      </a:endParaRPr>
                    </a:p>
                  </a:txBody>
                  <a:tcPr/>
                </a:tc>
              </a:tr>
              <a:tr h="1336431">
                <a:tc>
                  <a:txBody>
                    <a:bodyPr/>
                    <a:lstStyle/>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Level playing field for all assets of all types:</a:t>
                      </a:r>
                    </a:p>
                    <a:p>
                      <a:pPr marL="463550" marR="0" lvl="1" indent="-169863" algn="l" defTabSz="914400" rtl="0" eaLnBrk="0" fontAlgn="base" latinLnBrk="0" hangingPunct="0">
                        <a:lnSpc>
                          <a:spcPct val="100000"/>
                        </a:lnSpc>
                        <a:spcBef>
                          <a:spcPts val="0"/>
                        </a:spcBef>
                        <a:spcAft>
                          <a:spcPct val="0"/>
                        </a:spcAft>
                        <a:buClr>
                          <a:schemeClr val="tx2"/>
                        </a:buClr>
                        <a:buSzPct val="80000"/>
                        <a:buFont typeface="Arial" pitchFamily="34" charset="0"/>
                        <a:buBlip>
                          <a:blip r:embed="rId3"/>
                        </a:buBlip>
                        <a:tabLst/>
                        <a:defRPr/>
                      </a:pPr>
                      <a:r>
                        <a:rPr lang="en-US" sz="1600" i="1" kern="1200" dirty="0" smtClean="0">
                          <a:solidFill>
                            <a:schemeClr val="tx1"/>
                          </a:solidFill>
                          <a:latin typeface="+mn-lt"/>
                          <a:ea typeface="+mn-ea"/>
                          <a:cs typeface="+mn-cs"/>
                        </a:rPr>
                        <a:t>existing infrastructure &amp; new distributed assets of all types</a:t>
                      </a:r>
                    </a:p>
                  </a:txBody>
                  <a:tcPr/>
                </a:tc>
                <a:tc>
                  <a:txBody>
                    <a:bodyPr/>
                    <a:lstStyle/>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Market-like construct provides equal opportunity for all assets</a:t>
                      </a:r>
                    </a:p>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Selects lowest cost,</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most willing assets to “get the job done”</a:t>
                      </a:r>
                    </a:p>
                  </a:txBody>
                  <a:tcPr/>
                </a:tc>
              </a:tr>
              <a:tr h="970671">
                <a:tc>
                  <a:txBody>
                    <a:bodyPr/>
                    <a:lstStyle/>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Maintain customer autonomy</a:t>
                      </a:r>
                    </a:p>
                    <a:p>
                      <a:pPr marL="463550" marR="0" lvl="1" indent="-169863" algn="l" defTabSz="914400" rtl="0" eaLnBrk="0" fontAlgn="base" latinLnBrk="0" hangingPunct="0">
                        <a:lnSpc>
                          <a:spcPct val="100000"/>
                        </a:lnSpc>
                        <a:spcBef>
                          <a:spcPts val="0"/>
                        </a:spcBef>
                        <a:spcAft>
                          <a:spcPct val="0"/>
                        </a:spcAft>
                        <a:buClr>
                          <a:schemeClr val="tx2"/>
                        </a:buClr>
                        <a:buSzPct val="80000"/>
                        <a:buFont typeface="Arial" pitchFamily="34" charset="0"/>
                        <a:buBlip>
                          <a:blip r:embed="rId3"/>
                        </a:buBlip>
                        <a:tabLst/>
                        <a:defRPr/>
                      </a:pPr>
                      <a:r>
                        <a:rPr lang="en-US" sz="1600" i="1" kern="1200" dirty="0" smtClean="0">
                          <a:solidFill>
                            <a:schemeClr val="tx1"/>
                          </a:solidFill>
                          <a:latin typeface="+mn-lt"/>
                          <a:ea typeface="+mn-ea"/>
                          <a:cs typeface="+mn-cs"/>
                        </a:rPr>
                        <a:t>“Act locally but think globally”</a:t>
                      </a:r>
                    </a:p>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endParaRPr lang="en-US" sz="1800" kern="1200" dirty="0">
                        <a:solidFill>
                          <a:schemeClr val="tx1"/>
                        </a:solidFill>
                        <a:latin typeface="+mn-lt"/>
                        <a:ea typeface="+mn-ea"/>
                        <a:cs typeface="+mn-cs"/>
                      </a:endParaRPr>
                    </a:p>
                  </a:txBody>
                  <a:tcPr/>
                </a:tc>
                <a:tc>
                  <a:txBody>
                    <a:bodyPr/>
                    <a:lstStyle/>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Incentive-based construct maintains free will</a:t>
                      </a:r>
                    </a:p>
                    <a:p>
                      <a:pPr marL="463550" marR="0" lvl="1" indent="-169863" algn="l" defTabSz="914400" rtl="0" eaLnBrk="0" fontAlgn="base" latinLnBrk="0" hangingPunct="0">
                        <a:lnSpc>
                          <a:spcPct val="100000"/>
                        </a:lnSpc>
                        <a:spcBef>
                          <a:spcPts val="0"/>
                        </a:spcBef>
                        <a:spcAft>
                          <a:spcPct val="0"/>
                        </a:spcAft>
                        <a:buClr>
                          <a:schemeClr val="tx2"/>
                        </a:buClr>
                        <a:buSzPct val="80000"/>
                        <a:buFont typeface="Arial" pitchFamily="34" charset="0"/>
                        <a:buBlip>
                          <a:blip r:embed="rId3"/>
                        </a:buBlip>
                        <a:tabLst/>
                        <a:defRPr/>
                      </a:pPr>
                      <a:r>
                        <a:rPr lang="en-US" sz="1600" i="1" kern="1200" dirty="0" smtClean="0">
                          <a:solidFill>
                            <a:schemeClr val="tx1"/>
                          </a:solidFill>
                          <a:latin typeface="+mn-lt"/>
                          <a:ea typeface="+mn-ea"/>
                          <a:cs typeface="+mn-cs"/>
                        </a:rPr>
                        <a:t>customers &amp; 3rd-parties fully control their assets</a:t>
                      </a:r>
                    </a:p>
                    <a:p>
                      <a:pPr marL="463550" marR="0" lvl="1" indent="-169863" algn="l" defTabSz="914400" rtl="0" eaLnBrk="0" fontAlgn="base" latinLnBrk="0" hangingPunct="0">
                        <a:lnSpc>
                          <a:spcPct val="100000"/>
                        </a:lnSpc>
                        <a:spcBef>
                          <a:spcPts val="0"/>
                        </a:spcBef>
                        <a:spcAft>
                          <a:spcPct val="0"/>
                        </a:spcAft>
                        <a:buClr>
                          <a:schemeClr val="tx2"/>
                        </a:buClr>
                        <a:buSzPct val="80000"/>
                        <a:buFont typeface="Arial" pitchFamily="34" charset="0"/>
                        <a:buBlip>
                          <a:blip r:embed="rId3"/>
                        </a:buBlip>
                        <a:tabLst/>
                        <a:defRPr/>
                      </a:pPr>
                      <a:r>
                        <a:rPr lang="en-US" sz="1600" i="1" kern="1200" dirty="0" smtClean="0">
                          <a:solidFill>
                            <a:schemeClr val="tx1"/>
                          </a:solidFill>
                          <a:latin typeface="+mn-lt"/>
                          <a:ea typeface="+mn-ea"/>
                          <a:cs typeface="+mn-cs"/>
                        </a:rPr>
                        <a:t>yet collaborate (</a:t>
                      </a:r>
                      <a:r>
                        <a:rPr lang="en-US" sz="1600" i="1" u="sng" kern="1200" dirty="0" smtClean="0">
                          <a:solidFill>
                            <a:schemeClr val="tx1"/>
                          </a:solidFill>
                          <a:latin typeface="+mn-lt"/>
                          <a:ea typeface="+mn-ea"/>
                          <a:cs typeface="+mn-cs"/>
                        </a:rPr>
                        <a:t>and get paid for it</a:t>
                      </a:r>
                      <a:r>
                        <a:rPr lang="en-US" sz="1600" i="1" kern="1200" dirty="0" smtClean="0">
                          <a:solidFill>
                            <a:schemeClr val="tx1"/>
                          </a:solidFill>
                          <a:latin typeface="+mn-lt"/>
                          <a:ea typeface="+mn-ea"/>
                          <a:cs typeface="+mn-cs"/>
                        </a:rPr>
                        <a:t>)</a:t>
                      </a:r>
                    </a:p>
                  </a:txBody>
                  <a:tcPr/>
                </a:tc>
              </a:tr>
              <a:tr h="1209821">
                <a:tc>
                  <a:txBody>
                    <a:bodyPr/>
                    <a:lstStyle/>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Achieving multiple objectives with assets needed to be cost effective</a:t>
                      </a:r>
                    </a:p>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endParaRPr lang="en-US" sz="1800" kern="1200" dirty="0" smtClean="0">
                        <a:solidFill>
                          <a:schemeClr val="tx1"/>
                        </a:solidFill>
                        <a:latin typeface="+mn-lt"/>
                        <a:ea typeface="+mn-ea"/>
                        <a:cs typeface="+mn-cs"/>
                      </a:endParaRPr>
                    </a:p>
                  </a:txBody>
                  <a:tcPr/>
                </a:tc>
                <a:tc>
                  <a:txBody>
                    <a:bodyPr/>
                    <a:lstStyle/>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Allows (but does not require) distribution utility to act as natural aggregation point</a:t>
                      </a:r>
                    </a:p>
                    <a:p>
                      <a:pPr marL="463550" marR="0" lvl="1" indent="-169863" algn="l" defTabSz="914400" rtl="0" eaLnBrk="0" fontAlgn="base" latinLnBrk="0" hangingPunct="0">
                        <a:lnSpc>
                          <a:spcPct val="100000"/>
                        </a:lnSpc>
                        <a:spcBef>
                          <a:spcPts val="0"/>
                        </a:spcBef>
                        <a:spcAft>
                          <a:spcPct val="0"/>
                        </a:spcAft>
                        <a:buClr>
                          <a:schemeClr val="tx2"/>
                        </a:buClr>
                        <a:buSzPct val="80000"/>
                        <a:buFont typeface="Arial" pitchFamily="34" charset="0"/>
                        <a:buBlip>
                          <a:blip r:embed="rId3"/>
                        </a:buBlip>
                        <a:tabLst/>
                        <a:defRPr/>
                      </a:pPr>
                      <a:r>
                        <a:rPr lang="en-US" sz="1600" i="1" kern="1200" dirty="0" smtClean="0">
                          <a:solidFill>
                            <a:schemeClr val="tx1"/>
                          </a:solidFill>
                          <a:latin typeface="+mn-lt"/>
                          <a:ea typeface="+mn-ea"/>
                          <a:cs typeface="+mn-cs"/>
                        </a:rPr>
                        <a:t>addressing local constraints while representing their capabilities to the bulk grid </a:t>
                      </a:r>
                    </a:p>
                  </a:txBody>
                  <a:tcPr/>
                </a:tc>
              </a:tr>
              <a:tr h="920359">
                <a:tc>
                  <a:txBody>
                    <a:bodyPr/>
                    <a:lstStyle/>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Stability &amp; controllability</a:t>
                      </a:r>
                      <a:endParaRPr lang="en-US" sz="1800" kern="1200" dirty="0">
                        <a:solidFill>
                          <a:schemeClr val="tx1"/>
                        </a:solidFill>
                        <a:latin typeface="+mn-lt"/>
                        <a:ea typeface="+mn-ea"/>
                        <a:cs typeface="+mn-cs"/>
                      </a:endParaRPr>
                    </a:p>
                  </a:txBody>
                  <a:tcPr/>
                </a:tc>
                <a:tc>
                  <a:txBody>
                    <a:bodyPr/>
                    <a:lstStyle/>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Feedback provides predictable, smooth, stable response from distributed assets</a:t>
                      </a:r>
                    </a:p>
                    <a:p>
                      <a:pPr marL="225425" marR="0" lvl="0" indent="-225425" algn="l" defTabSz="914400" rtl="0" eaLnBrk="0" fontAlgn="base" latinLnBrk="0" hangingPunct="0">
                        <a:lnSpc>
                          <a:spcPct val="100000"/>
                        </a:lnSpc>
                        <a:spcBef>
                          <a:spcPts val="0"/>
                        </a:spcBef>
                        <a:spcAft>
                          <a:spcPts val="300"/>
                        </a:spcAft>
                        <a:buClr>
                          <a:schemeClr val="folHlink"/>
                        </a:buClr>
                        <a:buSzTx/>
                        <a:buFont typeface="Arial" pitchFamily="34" charset="0"/>
                        <a:buBlip>
                          <a:blip r:embed="rId2"/>
                        </a:buBlip>
                        <a:tabLst/>
                        <a:defRPr/>
                      </a:pPr>
                      <a:r>
                        <a:rPr lang="en-US" sz="1800" kern="1200" dirty="0" smtClean="0">
                          <a:solidFill>
                            <a:schemeClr val="tx1"/>
                          </a:solidFill>
                          <a:latin typeface="+mn-lt"/>
                          <a:ea typeface="+mn-ea"/>
                          <a:cs typeface="+mn-cs"/>
                        </a:rPr>
                        <a:t>Creates what is effectively closed loop control needed by grid operators</a:t>
                      </a:r>
                    </a:p>
                  </a:txBody>
                  <a:tcPr/>
                </a:tc>
              </a:tr>
            </a:tbl>
          </a:graphicData>
        </a:graphic>
      </p:graphicFrame>
    </p:spTree>
    <p:extLst>
      <p:ext uri="{BB962C8B-B14F-4D97-AF65-F5344CB8AC3E}">
        <p14:creationId xmlns:p14="http://schemas.microsoft.com/office/powerpoint/2010/main" val="11517255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wacPresentationTemplate">
  <a:themeElements>
    <a:clrScheme name="Gwac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wacPresentatio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wac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wacPresentatio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wacPresentatio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wacPresentatio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wacPresentatio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wacPresentatio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wacPresentatio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wacPresentatio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wacPresentatio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wacPresentatio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wacPresentatio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wacPresentatio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PNNL_PowerPoint_Template">
  <a:themeElements>
    <a:clrScheme name="7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7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7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7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7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7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7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PNNL_PowerPoint_Template">
  <a:themeElements>
    <a:clrScheme name="8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8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8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8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8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8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8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GridLAB-D V2">
  <a:themeElements>
    <a:clrScheme name="GridLAB-D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idLAB-D 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ridLAB-D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idLAB-D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idLAB-D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idLAB-D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idLAB-D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idLAB-D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idLAB-D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idLAB-D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idLAB-D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idLAB-D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idLAB-D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idLAB-D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PNNL_PowerPoint_Template">
  <a:themeElements>
    <a:clrScheme name="1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1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1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1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PNNL_PowerPoint_Template">
  <a:themeElements>
    <a:clrScheme name="4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4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4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4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4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4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PNNL_PowerPoint_Template">
  <a:themeElements>
    <a:clrScheme name="4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4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4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4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4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4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PNNL_PowerPoint_Template">
  <a:themeElements>
    <a:clrScheme name="1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1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1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1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PNNL_PowerPoint_Template">
  <a:themeElements>
    <a:clrScheme name="4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4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4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4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4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4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PNNL_PowerPoint_Template">
  <a:themeElements>
    <a:clrScheme name="4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4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4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4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4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4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PNWSG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wac">
  <a:themeElements>
    <a:clrScheme name="Gwa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w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wa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wa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wa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wa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wa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wa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wa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wa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wa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wa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wa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wa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NNL_PowerPoint_Template">
  <a:themeElements>
    <a:clrScheme name="1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1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1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1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NNL_PowerPoint_Template">
  <a:themeElements>
    <a:clrScheme name="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NNL_PowerPoint_Template">
  <a:themeElements>
    <a:clrScheme name="2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2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2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2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2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PNNL_PowerPoint_Template">
  <a:themeElements>
    <a:clrScheme name="3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3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3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3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3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PNNL_PowerPoint_Template">
  <a:themeElements>
    <a:clrScheme name="4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4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4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4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4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4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PNNL_PowerPoint_Template">
  <a:themeElements>
    <a:clrScheme name="5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5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5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5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5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5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5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PNNL_PowerPoint_Template">
  <a:themeElements>
    <a:clrScheme name="6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6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6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6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6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979FFB1ED65B4B8951F39259E570ED" ma:contentTypeVersion="1" ma:contentTypeDescription="Create a new document." ma:contentTypeScope="" ma:versionID="3bd3448f3aadae6278a7db0269a5f46f">
  <xsd:schema xmlns:xsd="http://www.w3.org/2001/XMLSchema" xmlns:xs="http://www.w3.org/2001/XMLSchema" xmlns:p="http://schemas.microsoft.com/office/2006/metadata/properties" xmlns:ns1="http://schemas.microsoft.com/sharepoint/v3" targetNamespace="http://schemas.microsoft.com/office/2006/metadata/properties" ma:root="true" ma:fieldsID="f6d986da6937c3b54cbc42f682d690c1" ns1:_="">
    <xsd:import namespace="http://schemas.microsoft.com/sharepoint/v3"/>
    <xsd:element name="properties">
      <xsd:complexType>
        <xsd:sequence>
          <xsd:element name="documentManagement">
            <xsd:complexType>
              <xsd:all>
                <xsd:element ref="ns1:Report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Description" ma:index="8" nillable="true" ma:displayName="Report Description" ma:description="A description of the contents of the report" ma:internalName="Report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portDescription xmlns="http://schemas.microsoft.com/sharepoint/v3" xsi:nil="true"/>
  </documentManagement>
</p:properties>
</file>

<file path=customXml/itemProps1.xml><?xml version="1.0" encoding="utf-8"?>
<ds:datastoreItem xmlns:ds="http://schemas.openxmlformats.org/officeDocument/2006/customXml" ds:itemID="{7AB1F482-42C8-464C-9111-3F284CED6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512C57-E806-4550-AC49-33451BD494C9}">
  <ds:schemaRefs>
    <ds:schemaRef ds:uri="http://schemas.microsoft.com/sharepoint/v3/contenttype/forms"/>
  </ds:schemaRefs>
</ds:datastoreItem>
</file>

<file path=customXml/itemProps3.xml><?xml version="1.0" encoding="utf-8"?>
<ds:datastoreItem xmlns:ds="http://schemas.openxmlformats.org/officeDocument/2006/customXml" ds:itemID="{F3F76CE5-EC07-4146-B430-8527E4388CA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GwacPresentationTemplate</Template>
  <TotalTime>12409</TotalTime>
  <Words>5287</Words>
  <Application>Microsoft Macintosh PowerPoint</Application>
  <PresentationFormat>On-screen Show (4:3)</PresentationFormat>
  <Paragraphs>736</Paragraphs>
  <Slides>48</Slides>
  <Notes>27</Notes>
  <HiddenSlides>0</HiddenSlides>
  <MMClips>0</MMClips>
  <ScaleCrop>false</ScaleCrop>
  <HeadingPairs>
    <vt:vector size="4" baseType="variant">
      <vt:variant>
        <vt:lpstr>Theme</vt:lpstr>
      </vt:variant>
      <vt:variant>
        <vt:i4>19</vt:i4>
      </vt:variant>
      <vt:variant>
        <vt:lpstr>Slide Titles</vt:lpstr>
      </vt:variant>
      <vt:variant>
        <vt:i4>48</vt:i4>
      </vt:variant>
    </vt:vector>
  </HeadingPairs>
  <TitlesOfParts>
    <vt:vector size="67" baseType="lpstr">
      <vt:lpstr>GwacPresentationTemplate</vt:lpstr>
      <vt:lpstr>Gwac</vt:lpstr>
      <vt:lpstr>1_PNNL_PowerPoint_Template</vt:lpstr>
      <vt:lpstr>PNNL_PowerPoint_Template</vt:lpstr>
      <vt:lpstr>2_PNNL_PowerPoint_Template</vt:lpstr>
      <vt:lpstr>3_PNNL_PowerPoint_Template</vt:lpstr>
      <vt:lpstr>4_PNNL_PowerPoint_Template</vt:lpstr>
      <vt:lpstr>5_PNNL_PowerPoint_Template</vt:lpstr>
      <vt:lpstr>6_PNNL_PowerPoint_Template</vt:lpstr>
      <vt:lpstr>7_PNNL_PowerPoint_Template</vt:lpstr>
      <vt:lpstr>8_PNNL_PowerPoint_Template</vt:lpstr>
      <vt:lpstr>GridLAB-D V2</vt:lpstr>
      <vt:lpstr>9_PNNL_PowerPoint_Template</vt:lpstr>
      <vt:lpstr>10_PNNL_PowerPoint_Template</vt:lpstr>
      <vt:lpstr>11_PNNL_PowerPoint_Template</vt:lpstr>
      <vt:lpstr>12_PNNL_PowerPoint_Template</vt:lpstr>
      <vt:lpstr>13_PNNL_PowerPoint_Template</vt:lpstr>
      <vt:lpstr>14_PNNL_PowerPoint_Template</vt:lpstr>
      <vt:lpstr>PNWSGP_template</vt:lpstr>
      <vt:lpstr>Transactive Control in the Pacific Northwest Smart Grid Demonstration</vt:lpstr>
      <vt:lpstr>Challenges &amp; Opportunities Facing the Power Grid</vt:lpstr>
      <vt:lpstr> </vt:lpstr>
      <vt:lpstr>Definition of Transactive Control &amp; Coordination (TC2)</vt:lpstr>
      <vt:lpstr>Transactive control &amp; coordination (TC2)</vt:lpstr>
      <vt:lpstr>TC2 Nodes, Feedback &amp; Incentive Signals </vt:lpstr>
      <vt:lpstr>What Problems or Issues is Transactive Control and Coordination  Designed to Address?</vt:lpstr>
      <vt:lpstr>Principal Challenges Addressed by TC2</vt:lpstr>
      <vt:lpstr>Principal Challenges Addressed by TC2 (cont.)</vt:lpstr>
      <vt:lpstr>Links All Values/Benefits in Multi-Objective Control</vt:lpstr>
      <vt:lpstr>Transactive Control &amp; Coordination in the Pacific Northwest Smart Grid Demonstration Project</vt:lpstr>
      <vt:lpstr>Pacific Northwest  Smart Grid Demonstration Project</vt:lpstr>
      <vt:lpstr>Project Structure / Roles</vt:lpstr>
      <vt:lpstr>Typical BPA Control Area Generation</vt:lpstr>
      <vt:lpstr>Zoom in on Wind</vt:lpstr>
      <vt:lpstr>Project Basics</vt:lpstr>
      <vt:lpstr>Transactive Control 101</vt:lpstr>
      <vt:lpstr>An Incentive Signal</vt:lpstr>
      <vt:lpstr>A Feedback Signal</vt:lpstr>
      <vt:lpstr>Transactive Node Inputs &amp; Outputs</vt:lpstr>
      <vt:lpstr>Transactive Control – Electric Vehicle Charging Example</vt:lpstr>
      <vt:lpstr>Simple Example – Local Electric Vehicle Charging</vt:lpstr>
      <vt:lpstr>Our Example</vt:lpstr>
      <vt:lpstr>Start – house loads</vt:lpstr>
      <vt:lpstr>House 1 plan revealed</vt:lpstr>
      <vt:lpstr>House 2 plan revealed</vt:lpstr>
      <vt:lpstr>House 3 plan revealed</vt:lpstr>
      <vt:lpstr>TIS changed in response to charging plans</vt:lpstr>
      <vt:lpstr>House 1 responds to TIS change</vt:lpstr>
      <vt:lpstr>House 3 responds to TIS change - shift</vt:lpstr>
      <vt:lpstr>TIS responds to new plans – agreement</vt:lpstr>
      <vt:lpstr>NW Region “Influence Map”--Topology</vt:lpstr>
      <vt:lpstr>Regional Modeling</vt:lpstr>
      <vt:lpstr>Project Nodes</vt:lpstr>
      <vt:lpstr>Formalizing Transactive Control</vt:lpstr>
      <vt:lpstr>Progress Towards Project Objectives</vt:lpstr>
      <vt:lpstr>Project Objectives</vt:lpstr>
      <vt:lpstr>Smart Grid Asset Systems</vt:lpstr>
      <vt:lpstr>Subproject Test Case Summary</vt:lpstr>
      <vt:lpstr>Benton PUD – Demand Shifter</vt:lpstr>
      <vt:lpstr>PowerPoint Presentation</vt:lpstr>
      <vt:lpstr>PowerPoint Presentation</vt:lpstr>
      <vt:lpstr>PowerPoint Presentation</vt:lpstr>
      <vt:lpstr>Progress Towards Project Objectives</vt:lpstr>
      <vt:lpstr>Summary – Project Benefits</vt:lpstr>
      <vt:lpstr>2015 and beyond</vt:lpstr>
      <vt:lpstr>Acknowledgement &amp; Disclaimer</vt:lpstr>
      <vt:lpstr>For further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PNW Smart Grid Demo Overview</dc:title>
  <dc:creator>Pratt, Robert G</dc:creator>
  <cp:lastModifiedBy>Ron Melton</cp:lastModifiedBy>
  <cp:revision>649</cp:revision>
  <cp:lastPrinted>2012-06-15T17:18:49Z</cp:lastPrinted>
  <dcterms:created xsi:type="dcterms:W3CDTF">2004-05-24T18:15:18Z</dcterms:created>
  <dcterms:modified xsi:type="dcterms:W3CDTF">2013-03-13T17:26:31Z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0x01010021979FFB1ED65B4B8951F39259E570ED</vt:lpwstr>
  </property>
</Properties>
</file>